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256" r:id="rId3"/>
    <p:sldId id="257" r:id="rId4"/>
    <p:sldId id="258" r:id="rId5"/>
    <p:sldId id="260" r:id="rId6"/>
    <p:sldId id="261"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5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1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887C55-3098-42FB-B5AB-C568FFA56D58}" type="doc">
      <dgm:prSet loTypeId="urn:microsoft.com/office/officeart/2005/8/layout/process4" loCatId="list" qsTypeId="urn:microsoft.com/office/officeart/2005/8/quickstyle/simple1" qsCatId="simple" csTypeId="urn:microsoft.com/office/officeart/2005/8/colors/accent3_2" csCatId="accent3" phldr="1"/>
      <dgm:spPr/>
      <dgm:t>
        <a:bodyPr/>
        <a:lstStyle/>
        <a:p>
          <a:endParaRPr lang="en-US"/>
        </a:p>
      </dgm:t>
    </dgm:pt>
    <dgm:pt modelId="{0B7DF3A1-E273-4CB4-942A-0B52DDB45A45}">
      <dgm:prSet phldrT="[Text]"/>
      <dgm:spPr/>
      <dgm:t>
        <a:bodyPr/>
        <a:lstStyle/>
        <a:p>
          <a:r>
            <a:rPr lang="sr-Latn-RS" dirty="0">
              <a:solidFill>
                <a:sysClr val="windowText" lastClr="000000"/>
              </a:solidFill>
            </a:rPr>
            <a:t>2 tipa uverenja</a:t>
          </a:r>
          <a:endParaRPr lang="en-US" dirty="0">
            <a:solidFill>
              <a:sysClr val="windowText" lastClr="000000"/>
            </a:solidFill>
          </a:endParaRPr>
        </a:p>
      </dgm:t>
    </dgm:pt>
    <dgm:pt modelId="{5E194293-EA24-415C-9703-3446E0791C2C}" type="parTrans" cxnId="{541D69F4-D9D0-4C15-9238-9E81788C11B2}">
      <dgm:prSet/>
      <dgm:spPr/>
      <dgm:t>
        <a:bodyPr/>
        <a:lstStyle/>
        <a:p>
          <a:endParaRPr lang="en-US"/>
        </a:p>
      </dgm:t>
    </dgm:pt>
    <dgm:pt modelId="{67314472-6164-440E-9F66-C253CA5BE5CA}" type="sibTrans" cxnId="{541D69F4-D9D0-4C15-9238-9E81788C11B2}">
      <dgm:prSet/>
      <dgm:spPr/>
      <dgm:t>
        <a:bodyPr/>
        <a:lstStyle/>
        <a:p>
          <a:endParaRPr lang="en-US"/>
        </a:p>
      </dgm:t>
    </dgm:pt>
    <dgm:pt modelId="{89E57829-A566-4F2E-AB86-7853DD77CE4C}">
      <dgm:prSet phldrT="[Text]"/>
      <dgm:spPr/>
      <dgm:t>
        <a:bodyPr/>
        <a:lstStyle/>
        <a:p>
          <a:r>
            <a:rPr lang="sr-Latn-RS"/>
            <a:t>racionalna </a:t>
          </a:r>
          <a:endParaRPr lang="en-US"/>
        </a:p>
      </dgm:t>
    </dgm:pt>
    <dgm:pt modelId="{543117A9-0246-435B-B553-E00F0CA7AA30}" type="parTrans" cxnId="{5765855B-E8B5-4809-A19E-405BD8751973}">
      <dgm:prSet/>
      <dgm:spPr/>
      <dgm:t>
        <a:bodyPr/>
        <a:lstStyle/>
        <a:p>
          <a:endParaRPr lang="en-US"/>
        </a:p>
      </dgm:t>
    </dgm:pt>
    <dgm:pt modelId="{207988AC-745C-44C3-BE29-AEA778EE9948}" type="sibTrans" cxnId="{5765855B-E8B5-4809-A19E-405BD8751973}">
      <dgm:prSet/>
      <dgm:spPr/>
      <dgm:t>
        <a:bodyPr/>
        <a:lstStyle/>
        <a:p>
          <a:endParaRPr lang="en-US"/>
        </a:p>
      </dgm:t>
    </dgm:pt>
    <dgm:pt modelId="{8166D4E4-56AC-47FD-B2F1-BB4695936EBB}">
      <dgm:prSet phldrT="[Text]"/>
      <dgm:spPr/>
      <dgm:t>
        <a:bodyPr/>
        <a:lstStyle/>
        <a:p>
          <a:r>
            <a:rPr lang="sr-Latn-RS"/>
            <a:t>iracionalna</a:t>
          </a:r>
          <a:endParaRPr lang="en-US"/>
        </a:p>
      </dgm:t>
    </dgm:pt>
    <dgm:pt modelId="{674D30C1-E842-46FB-A8B5-5E6B3B256D8D}" type="parTrans" cxnId="{21EFAF54-85D4-414E-A2DA-FA44F24AF357}">
      <dgm:prSet/>
      <dgm:spPr/>
      <dgm:t>
        <a:bodyPr/>
        <a:lstStyle/>
        <a:p>
          <a:endParaRPr lang="en-US"/>
        </a:p>
      </dgm:t>
    </dgm:pt>
    <dgm:pt modelId="{21FC2767-F7D7-4505-B453-2F01C4C37F15}" type="sibTrans" cxnId="{21EFAF54-85D4-414E-A2DA-FA44F24AF357}">
      <dgm:prSet/>
      <dgm:spPr/>
      <dgm:t>
        <a:bodyPr/>
        <a:lstStyle/>
        <a:p>
          <a:endParaRPr lang="en-US"/>
        </a:p>
      </dgm:t>
    </dgm:pt>
    <dgm:pt modelId="{BE7A84C5-9810-4C09-9717-83A799995808}">
      <dgm:prSet phldrT="[Text]"/>
      <dgm:spPr/>
      <dgm:t>
        <a:bodyPr/>
        <a:lstStyle/>
        <a:p>
          <a:r>
            <a:rPr lang="sr-Latn-RS">
              <a:solidFill>
                <a:sysClr val="windowText" lastClr="000000"/>
              </a:solidFill>
            </a:rPr>
            <a:t>3 "moratiranije"</a:t>
          </a:r>
          <a:endParaRPr lang="en-US">
            <a:solidFill>
              <a:sysClr val="windowText" lastClr="000000"/>
            </a:solidFill>
          </a:endParaRPr>
        </a:p>
      </dgm:t>
    </dgm:pt>
    <dgm:pt modelId="{08B0C75A-472E-4A08-ACDA-CCBB1082779E}" type="parTrans" cxnId="{EF550BCE-9B53-40D1-B0BC-668848CCC594}">
      <dgm:prSet/>
      <dgm:spPr/>
      <dgm:t>
        <a:bodyPr/>
        <a:lstStyle/>
        <a:p>
          <a:endParaRPr lang="en-US"/>
        </a:p>
      </dgm:t>
    </dgm:pt>
    <dgm:pt modelId="{9847BFD3-5C14-42C2-B79F-25D810C595A1}" type="sibTrans" cxnId="{EF550BCE-9B53-40D1-B0BC-668848CCC594}">
      <dgm:prSet/>
      <dgm:spPr/>
      <dgm:t>
        <a:bodyPr/>
        <a:lstStyle/>
        <a:p>
          <a:endParaRPr lang="en-US"/>
        </a:p>
      </dgm:t>
    </dgm:pt>
    <dgm:pt modelId="{0690AFCF-FEE0-4FD9-8457-5F47CEDC6E9D}">
      <dgm:prSet phldrT="[Text]"/>
      <dgm:spPr/>
      <dgm:t>
        <a:bodyPr/>
        <a:lstStyle/>
        <a:p>
          <a:r>
            <a:rPr lang="sr-Latn-RS"/>
            <a:t>Ja moram </a:t>
          </a:r>
          <a:endParaRPr lang="en-US"/>
        </a:p>
      </dgm:t>
    </dgm:pt>
    <dgm:pt modelId="{7600FD9D-1690-4739-A221-4111F202265B}" type="parTrans" cxnId="{54CD5697-7814-4278-89DF-1D95EB3052E1}">
      <dgm:prSet/>
      <dgm:spPr/>
      <dgm:t>
        <a:bodyPr/>
        <a:lstStyle/>
        <a:p>
          <a:endParaRPr lang="en-US"/>
        </a:p>
      </dgm:t>
    </dgm:pt>
    <dgm:pt modelId="{712CC287-E121-4977-AC15-91F6E8BE1B95}" type="sibTrans" cxnId="{54CD5697-7814-4278-89DF-1D95EB3052E1}">
      <dgm:prSet/>
      <dgm:spPr/>
      <dgm:t>
        <a:bodyPr/>
        <a:lstStyle/>
        <a:p>
          <a:endParaRPr lang="en-US"/>
        </a:p>
      </dgm:t>
    </dgm:pt>
    <dgm:pt modelId="{D9299C71-1009-4B6E-BC4C-C1B3E527F3F8}">
      <dgm:prSet phldrT="[Text]"/>
      <dgm:spPr/>
      <dgm:t>
        <a:bodyPr/>
        <a:lstStyle/>
        <a:p>
          <a:r>
            <a:rPr lang="sr-Latn-RS"/>
            <a:t>drugi ljudi moraju </a:t>
          </a:r>
          <a:endParaRPr lang="en-US"/>
        </a:p>
      </dgm:t>
    </dgm:pt>
    <dgm:pt modelId="{55B2BD7B-A6B2-4B1C-B299-42B451C52B0C}" type="parTrans" cxnId="{57F4FFDF-9F06-41DE-9DFC-2A1316F1710C}">
      <dgm:prSet/>
      <dgm:spPr/>
      <dgm:t>
        <a:bodyPr/>
        <a:lstStyle/>
        <a:p>
          <a:endParaRPr lang="en-US"/>
        </a:p>
      </dgm:t>
    </dgm:pt>
    <dgm:pt modelId="{E25CC93B-BA46-4906-97F2-0BE8701A9DE0}" type="sibTrans" cxnId="{57F4FFDF-9F06-41DE-9DFC-2A1316F1710C}">
      <dgm:prSet/>
      <dgm:spPr/>
      <dgm:t>
        <a:bodyPr/>
        <a:lstStyle/>
        <a:p>
          <a:endParaRPr lang="en-US"/>
        </a:p>
      </dgm:t>
    </dgm:pt>
    <dgm:pt modelId="{BC52D57B-8B03-4C80-9580-6680349C21B2}">
      <dgm:prSet phldrT="[Text]"/>
      <dgm:spPr/>
      <dgm:t>
        <a:bodyPr/>
        <a:lstStyle/>
        <a:p>
          <a:r>
            <a:rPr lang="sr-Latn-RS" b="1"/>
            <a:t>4 iracionalna kognitivna procesa </a:t>
          </a:r>
          <a:endParaRPr lang="en-US" b="1"/>
        </a:p>
      </dgm:t>
    </dgm:pt>
    <dgm:pt modelId="{73876C47-8CC4-4CF6-A247-AC9EECCE7E07}" type="parTrans" cxnId="{3BA145F6-8BA1-4F70-AFBC-725892BBE96B}">
      <dgm:prSet/>
      <dgm:spPr/>
      <dgm:t>
        <a:bodyPr/>
        <a:lstStyle/>
        <a:p>
          <a:endParaRPr lang="en-US"/>
        </a:p>
      </dgm:t>
    </dgm:pt>
    <dgm:pt modelId="{F425ACDC-4852-4F8C-8AC3-570F06B1D502}" type="sibTrans" cxnId="{3BA145F6-8BA1-4F70-AFBC-725892BBE96B}">
      <dgm:prSet/>
      <dgm:spPr/>
      <dgm:t>
        <a:bodyPr/>
        <a:lstStyle/>
        <a:p>
          <a:endParaRPr lang="en-US"/>
        </a:p>
      </dgm:t>
    </dgm:pt>
    <dgm:pt modelId="{C90E5657-E7D4-4FEA-865F-673D9888D4FB}">
      <dgm:prSet phldrT="[Text]"/>
      <dgm:spPr/>
      <dgm:t>
        <a:bodyPr/>
        <a:lstStyle/>
        <a:p>
          <a:r>
            <a:rPr lang="sr-Latn-RS"/>
            <a:t>zahtevnost ("mora")</a:t>
          </a:r>
          <a:endParaRPr lang="en-US"/>
        </a:p>
      </dgm:t>
    </dgm:pt>
    <dgm:pt modelId="{E1B89A1F-B0BE-47CF-BF37-451AC3D70A89}" type="parTrans" cxnId="{41C3331B-2DAB-445E-BCEB-9EC2225090E2}">
      <dgm:prSet/>
      <dgm:spPr/>
      <dgm:t>
        <a:bodyPr/>
        <a:lstStyle/>
        <a:p>
          <a:endParaRPr lang="en-US"/>
        </a:p>
      </dgm:t>
    </dgm:pt>
    <dgm:pt modelId="{6F32091B-1B03-4291-9E6C-B26E26016E2E}" type="sibTrans" cxnId="{41C3331B-2DAB-445E-BCEB-9EC2225090E2}">
      <dgm:prSet/>
      <dgm:spPr/>
      <dgm:t>
        <a:bodyPr/>
        <a:lstStyle/>
        <a:p>
          <a:endParaRPr lang="en-US"/>
        </a:p>
      </dgm:t>
    </dgm:pt>
    <dgm:pt modelId="{9323EC13-A2F6-4C10-A230-A455F6C85032}">
      <dgm:prSet phldrT="[Text]"/>
      <dgm:spPr/>
      <dgm:t>
        <a:bodyPr/>
        <a:lstStyle/>
        <a:p>
          <a:r>
            <a:rPr lang="sr-Latn-RS"/>
            <a:t>užasavanje</a:t>
          </a:r>
          <a:endParaRPr lang="en-US"/>
        </a:p>
      </dgm:t>
    </dgm:pt>
    <dgm:pt modelId="{C82B6499-FCEC-4AF6-8BCA-2B886F4CA876}" type="parTrans" cxnId="{C5663FB2-9FA0-470F-AC68-223F0E3B81B4}">
      <dgm:prSet/>
      <dgm:spPr/>
      <dgm:t>
        <a:bodyPr/>
        <a:lstStyle/>
        <a:p>
          <a:endParaRPr lang="en-US"/>
        </a:p>
      </dgm:t>
    </dgm:pt>
    <dgm:pt modelId="{F6F7A34F-885E-4A37-B7A0-3C7A0825E49F}" type="sibTrans" cxnId="{C5663FB2-9FA0-470F-AC68-223F0E3B81B4}">
      <dgm:prSet/>
      <dgm:spPr/>
      <dgm:t>
        <a:bodyPr/>
        <a:lstStyle/>
        <a:p>
          <a:endParaRPr lang="en-US"/>
        </a:p>
      </dgm:t>
    </dgm:pt>
    <dgm:pt modelId="{609C776C-EAAF-451A-9A9E-FD41941F0F5B}">
      <dgm:prSet/>
      <dgm:spPr/>
      <dgm:t>
        <a:bodyPr/>
        <a:lstStyle/>
        <a:p>
          <a:r>
            <a:rPr lang="sr-Latn-RS"/>
            <a:t>život, svet mora</a:t>
          </a:r>
          <a:endParaRPr lang="en-US"/>
        </a:p>
      </dgm:t>
    </dgm:pt>
    <dgm:pt modelId="{FFBAD0B7-F6A4-4E00-A102-070A3FD0F68C}" type="parTrans" cxnId="{EA63DD9B-9117-439D-817D-D3D23D4A4F32}">
      <dgm:prSet/>
      <dgm:spPr/>
      <dgm:t>
        <a:bodyPr/>
        <a:lstStyle/>
        <a:p>
          <a:endParaRPr lang="en-US"/>
        </a:p>
      </dgm:t>
    </dgm:pt>
    <dgm:pt modelId="{D994B643-8AED-4DBE-916C-296A131F1E51}" type="sibTrans" cxnId="{EA63DD9B-9117-439D-817D-D3D23D4A4F32}">
      <dgm:prSet/>
      <dgm:spPr/>
      <dgm:t>
        <a:bodyPr/>
        <a:lstStyle/>
        <a:p>
          <a:endParaRPr lang="en-US"/>
        </a:p>
      </dgm:t>
    </dgm:pt>
    <dgm:pt modelId="{7146C636-1144-4161-9027-93F73C65DB64}">
      <dgm:prSet/>
      <dgm:spPr/>
      <dgm:t>
        <a:bodyPr/>
        <a:lstStyle/>
        <a:p>
          <a:r>
            <a:rPr lang="sr-Latn-RS"/>
            <a:t>nepodnošenje (netolerisanje)</a:t>
          </a:r>
          <a:endParaRPr lang="en-US"/>
        </a:p>
      </dgm:t>
    </dgm:pt>
    <dgm:pt modelId="{F474B581-E2CC-45C7-B42A-52075DCA2FB8}" type="parTrans" cxnId="{BDF57846-0D58-4CC6-9E5F-3F7263B84B12}">
      <dgm:prSet/>
      <dgm:spPr/>
      <dgm:t>
        <a:bodyPr/>
        <a:lstStyle/>
        <a:p>
          <a:endParaRPr lang="en-US"/>
        </a:p>
      </dgm:t>
    </dgm:pt>
    <dgm:pt modelId="{A4B2C2B1-0892-43B0-B9CE-9291DC26E18C}" type="sibTrans" cxnId="{BDF57846-0D58-4CC6-9E5F-3F7263B84B12}">
      <dgm:prSet/>
      <dgm:spPr/>
      <dgm:t>
        <a:bodyPr/>
        <a:lstStyle/>
        <a:p>
          <a:endParaRPr lang="en-US"/>
        </a:p>
      </dgm:t>
    </dgm:pt>
    <dgm:pt modelId="{90E45B35-A251-40C0-822F-7546EF1B5D47}">
      <dgm:prSet/>
      <dgm:spPr/>
      <dgm:t>
        <a:bodyPr/>
        <a:lstStyle/>
        <a:p>
          <a:r>
            <a:rPr lang="sr-Latn-RS"/>
            <a:t>globalno negativno procenjivanje </a:t>
          </a:r>
          <a:endParaRPr lang="en-US"/>
        </a:p>
      </dgm:t>
    </dgm:pt>
    <dgm:pt modelId="{AA08C28F-7C65-48B2-A81D-756342F93745}" type="parTrans" cxnId="{18E3C274-B676-4492-AED0-F79FE427729A}">
      <dgm:prSet/>
      <dgm:spPr/>
      <dgm:t>
        <a:bodyPr/>
        <a:lstStyle/>
        <a:p>
          <a:endParaRPr lang="en-US"/>
        </a:p>
      </dgm:t>
    </dgm:pt>
    <dgm:pt modelId="{7B07683D-A549-4805-B757-224BA48EC655}" type="sibTrans" cxnId="{18E3C274-B676-4492-AED0-F79FE427729A}">
      <dgm:prSet/>
      <dgm:spPr/>
      <dgm:t>
        <a:bodyPr/>
        <a:lstStyle/>
        <a:p>
          <a:endParaRPr lang="en-US"/>
        </a:p>
      </dgm:t>
    </dgm:pt>
    <dgm:pt modelId="{586E8892-C4AC-428C-9C77-608BCA59F3A1}" type="pres">
      <dgm:prSet presAssocID="{9E887C55-3098-42FB-B5AB-C568FFA56D58}" presName="Name0" presStyleCnt="0">
        <dgm:presLayoutVars>
          <dgm:dir/>
          <dgm:animLvl val="lvl"/>
          <dgm:resizeHandles val="exact"/>
        </dgm:presLayoutVars>
      </dgm:prSet>
      <dgm:spPr/>
      <dgm:t>
        <a:bodyPr/>
        <a:lstStyle/>
        <a:p>
          <a:endParaRPr lang="en-US"/>
        </a:p>
      </dgm:t>
    </dgm:pt>
    <dgm:pt modelId="{FDB776E9-1C14-4176-9AB1-80E596D06598}" type="pres">
      <dgm:prSet presAssocID="{BC52D57B-8B03-4C80-9580-6680349C21B2}" presName="boxAndChildren" presStyleCnt="0"/>
      <dgm:spPr/>
    </dgm:pt>
    <dgm:pt modelId="{5CB072AA-94A6-408E-8734-4C9BEA69D5E3}" type="pres">
      <dgm:prSet presAssocID="{BC52D57B-8B03-4C80-9580-6680349C21B2}" presName="parentTextBox" presStyleLbl="node1" presStyleIdx="0" presStyleCnt="3"/>
      <dgm:spPr/>
      <dgm:t>
        <a:bodyPr/>
        <a:lstStyle/>
        <a:p>
          <a:endParaRPr lang="en-US"/>
        </a:p>
      </dgm:t>
    </dgm:pt>
    <dgm:pt modelId="{8FF4B946-11DE-4C3E-BDF2-A3A3CFF4CF86}" type="pres">
      <dgm:prSet presAssocID="{BC52D57B-8B03-4C80-9580-6680349C21B2}" presName="entireBox" presStyleLbl="node1" presStyleIdx="0" presStyleCnt="3"/>
      <dgm:spPr/>
      <dgm:t>
        <a:bodyPr/>
        <a:lstStyle/>
        <a:p>
          <a:endParaRPr lang="en-US"/>
        </a:p>
      </dgm:t>
    </dgm:pt>
    <dgm:pt modelId="{E94268C8-AE8D-43FF-B9E9-01667E1CA952}" type="pres">
      <dgm:prSet presAssocID="{BC52D57B-8B03-4C80-9580-6680349C21B2}" presName="descendantBox" presStyleCnt="0"/>
      <dgm:spPr/>
    </dgm:pt>
    <dgm:pt modelId="{735D836F-23D8-4265-8E00-CCD627FBBDDC}" type="pres">
      <dgm:prSet presAssocID="{C90E5657-E7D4-4FEA-865F-673D9888D4FB}" presName="childTextBox" presStyleLbl="fgAccFollowNode1" presStyleIdx="0" presStyleCnt="9">
        <dgm:presLayoutVars>
          <dgm:bulletEnabled val="1"/>
        </dgm:presLayoutVars>
      </dgm:prSet>
      <dgm:spPr/>
      <dgm:t>
        <a:bodyPr/>
        <a:lstStyle/>
        <a:p>
          <a:endParaRPr lang="en-US"/>
        </a:p>
      </dgm:t>
    </dgm:pt>
    <dgm:pt modelId="{1F6C2E2B-C5B3-49FF-8B89-C76AC8B123C5}" type="pres">
      <dgm:prSet presAssocID="{9323EC13-A2F6-4C10-A230-A455F6C85032}" presName="childTextBox" presStyleLbl="fgAccFollowNode1" presStyleIdx="1" presStyleCnt="9">
        <dgm:presLayoutVars>
          <dgm:bulletEnabled val="1"/>
        </dgm:presLayoutVars>
      </dgm:prSet>
      <dgm:spPr/>
      <dgm:t>
        <a:bodyPr/>
        <a:lstStyle/>
        <a:p>
          <a:endParaRPr lang="en-US"/>
        </a:p>
      </dgm:t>
    </dgm:pt>
    <dgm:pt modelId="{D3F47FEA-E369-4C07-9A0B-D4C2444A68B8}" type="pres">
      <dgm:prSet presAssocID="{7146C636-1144-4161-9027-93F73C65DB64}" presName="childTextBox" presStyleLbl="fgAccFollowNode1" presStyleIdx="2" presStyleCnt="9">
        <dgm:presLayoutVars>
          <dgm:bulletEnabled val="1"/>
        </dgm:presLayoutVars>
      </dgm:prSet>
      <dgm:spPr/>
      <dgm:t>
        <a:bodyPr/>
        <a:lstStyle/>
        <a:p>
          <a:endParaRPr lang="en-US"/>
        </a:p>
      </dgm:t>
    </dgm:pt>
    <dgm:pt modelId="{02F8A67C-D6FE-413E-9E42-16F016CEBECC}" type="pres">
      <dgm:prSet presAssocID="{90E45B35-A251-40C0-822F-7546EF1B5D47}" presName="childTextBox" presStyleLbl="fgAccFollowNode1" presStyleIdx="3" presStyleCnt="9">
        <dgm:presLayoutVars>
          <dgm:bulletEnabled val="1"/>
        </dgm:presLayoutVars>
      </dgm:prSet>
      <dgm:spPr/>
      <dgm:t>
        <a:bodyPr/>
        <a:lstStyle/>
        <a:p>
          <a:endParaRPr lang="en-US"/>
        </a:p>
      </dgm:t>
    </dgm:pt>
    <dgm:pt modelId="{B885E568-3336-463C-B36D-26968A9F523C}" type="pres">
      <dgm:prSet presAssocID="{9847BFD3-5C14-42C2-B79F-25D810C595A1}" presName="sp" presStyleCnt="0"/>
      <dgm:spPr/>
    </dgm:pt>
    <dgm:pt modelId="{D35FF640-DBFE-4B00-80FE-86FEFBA9A9ED}" type="pres">
      <dgm:prSet presAssocID="{BE7A84C5-9810-4C09-9717-83A799995808}" presName="arrowAndChildren" presStyleCnt="0"/>
      <dgm:spPr/>
    </dgm:pt>
    <dgm:pt modelId="{4D8584C5-12EC-4548-8F2E-0FA2AA2CC5AC}" type="pres">
      <dgm:prSet presAssocID="{BE7A84C5-9810-4C09-9717-83A799995808}" presName="parentTextArrow" presStyleLbl="node1" presStyleIdx="0" presStyleCnt="3"/>
      <dgm:spPr/>
      <dgm:t>
        <a:bodyPr/>
        <a:lstStyle/>
        <a:p>
          <a:endParaRPr lang="en-US"/>
        </a:p>
      </dgm:t>
    </dgm:pt>
    <dgm:pt modelId="{D0A2B4B4-B384-469A-AEEB-C713155A7853}" type="pres">
      <dgm:prSet presAssocID="{BE7A84C5-9810-4C09-9717-83A799995808}" presName="arrow" presStyleLbl="node1" presStyleIdx="1" presStyleCnt="3"/>
      <dgm:spPr/>
      <dgm:t>
        <a:bodyPr/>
        <a:lstStyle/>
        <a:p>
          <a:endParaRPr lang="en-US"/>
        </a:p>
      </dgm:t>
    </dgm:pt>
    <dgm:pt modelId="{9CC28421-D3AB-4235-9CF8-834658DB38C3}" type="pres">
      <dgm:prSet presAssocID="{BE7A84C5-9810-4C09-9717-83A799995808}" presName="descendantArrow" presStyleCnt="0"/>
      <dgm:spPr/>
    </dgm:pt>
    <dgm:pt modelId="{CB8223AE-057D-45F2-862A-29993F3FAEC9}" type="pres">
      <dgm:prSet presAssocID="{0690AFCF-FEE0-4FD9-8457-5F47CEDC6E9D}" presName="childTextArrow" presStyleLbl="fgAccFollowNode1" presStyleIdx="4" presStyleCnt="9">
        <dgm:presLayoutVars>
          <dgm:bulletEnabled val="1"/>
        </dgm:presLayoutVars>
      </dgm:prSet>
      <dgm:spPr/>
      <dgm:t>
        <a:bodyPr/>
        <a:lstStyle/>
        <a:p>
          <a:endParaRPr lang="en-US"/>
        </a:p>
      </dgm:t>
    </dgm:pt>
    <dgm:pt modelId="{94166015-08DE-4271-B2F6-919A8ECA92AE}" type="pres">
      <dgm:prSet presAssocID="{D9299C71-1009-4B6E-BC4C-C1B3E527F3F8}" presName="childTextArrow" presStyleLbl="fgAccFollowNode1" presStyleIdx="5" presStyleCnt="9">
        <dgm:presLayoutVars>
          <dgm:bulletEnabled val="1"/>
        </dgm:presLayoutVars>
      </dgm:prSet>
      <dgm:spPr/>
      <dgm:t>
        <a:bodyPr/>
        <a:lstStyle/>
        <a:p>
          <a:endParaRPr lang="en-US"/>
        </a:p>
      </dgm:t>
    </dgm:pt>
    <dgm:pt modelId="{9586FAD9-6D5B-4489-8D71-ACE23DB46EFF}" type="pres">
      <dgm:prSet presAssocID="{609C776C-EAAF-451A-9A9E-FD41941F0F5B}" presName="childTextArrow" presStyleLbl="fgAccFollowNode1" presStyleIdx="6" presStyleCnt="9">
        <dgm:presLayoutVars>
          <dgm:bulletEnabled val="1"/>
        </dgm:presLayoutVars>
      </dgm:prSet>
      <dgm:spPr/>
      <dgm:t>
        <a:bodyPr/>
        <a:lstStyle/>
        <a:p>
          <a:endParaRPr lang="en-US"/>
        </a:p>
      </dgm:t>
    </dgm:pt>
    <dgm:pt modelId="{FCBB51A1-5D11-4152-89D7-C4561452CA04}" type="pres">
      <dgm:prSet presAssocID="{67314472-6164-440E-9F66-C253CA5BE5CA}" presName="sp" presStyleCnt="0"/>
      <dgm:spPr/>
    </dgm:pt>
    <dgm:pt modelId="{ADEFA2D1-8D1F-441D-B3CC-87D41B3105BA}" type="pres">
      <dgm:prSet presAssocID="{0B7DF3A1-E273-4CB4-942A-0B52DDB45A45}" presName="arrowAndChildren" presStyleCnt="0"/>
      <dgm:spPr/>
    </dgm:pt>
    <dgm:pt modelId="{3D1E3963-F1AB-4A73-B93D-96A6F59FFE6C}" type="pres">
      <dgm:prSet presAssocID="{0B7DF3A1-E273-4CB4-942A-0B52DDB45A45}" presName="parentTextArrow" presStyleLbl="node1" presStyleIdx="1" presStyleCnt="3"/>
      <dgm:spPr/>
      <dgm:t>
        <a:bodyPr/>
        <a:lstStyle/>
        <a:p>
          <a:endParaRPr lang="en-US"/>
        </a:p>
      </dgm:t>
    </dgm:pt>
    <dgm:pt modelId="{C3356074-F1E4-4791-B0F7-41E7F861495C}" type="pres">
      <dgm:prSet presAssocID="{0B7DF3A1-E273-4CB4-942A-0B52DDB45A45}" presName="arrow" presStyleLbl="node1" presStyleIdx="2" presStyleCnt="3" custLinFactNeighborX="1210" custLinFactNeighborY="-46"/>
      <dgm:spPr/>
      <dgm:t>
        <a:bodyPr/>
        <a:lstStyle/>
        <a:p>
          <a:endParaRPr lang="en-US"/>
        </a:p>
      </dgm:t>
    </dgm:pt>
    <dgm:pt modelId="{72163C18-3220-45B0-985A-8F4A8BC0EEF0}" type="pres">
      <dgm:prSet presAssocID="{0B7DF3A1-E273-4CB4-942A-0B52DDB45A45}" presName="descendantArrow" presStyleCnt="0"/>
      <dgm:spPr/>
    </dgm:pt>
    <dgm:pt modelId="{3F833C9B-F598-4C4F-9C48-F89223D751D9}" type="pres">
      <dgm:prSet presAssocID="{89E57829-A566-4F2E-AB86-7853DD77CE4C}" presName="childTextArrow" presStyleLbl="fgAccFollowNode1" presStyleIdx="7" presStyleCnt="9">
        <dgm:presLayoutVars>
          <dgm:bulletEnabled val="1"/>
        </dgm:presLayoutVars>
      </dgm:prSet>
      <dgm:spPr/>
      <dgm:t>
        <a:bodyPr/>
        <a:lstStyle/>
        <a:p>
          <a:endParaRPr lang="en-US"/>
        </a:p>
      </dgm:t>
    </dgm:pt>
    <dgm:pt modelId="{7F9C9C06-8D05-4934-B1F8-EFE7D0726544}" type="pres">
      <dgm:prSet presAssocID="{8166D4E4-56AC-47FD-B2F1-BB4695936EBB}" presName="childTextArrow" presStyleLbl="fgAccFollowNode1" presStyleIdx="8" presStyleCnt="9">
        <dgm:presLayoutVars>
          <dgm:bulletEnabled val="1"/>
        </dgm:presLayoutVars>
      </dgm:prSet>
      <dgm:spPr/>
      <dgm:t>
        <a:bodyPr/>
        <a:lstStyle/>
        <a:p>
          <a:endParaRPr lang="en-US"/>
        </a:p>
      </dgm:t>
    </dgm:pt>
  </dgm:ptLst>
  <dgm:cxnLst>
    <dgm:cxn modelId="{CF53B91E-673B-4ABD-ABF9-D6B38686390A}" type="presOf" srcId="{D9299C71-1009-4B6E-BC4C-C1B3E527F3F8}" destId="{94166015-08DE-4271-B2F6-919A8ECA92AE}" srcOrd="0" destOrd="0" presId="urn:microsoft.com/office/officeart/2005/8/layout/process4"/>
    <dgm:cxn modelId="{5765855B-E8B5-4809-A19E-405BD8751973}" srcId="{0B7DF3A1-E273-4CB4-942A-0B52DDB45A45}" destId="{89E57829-A566-4F2E-AB86-7853DD77CE4C}" srcOrd="0" destOrd="0" parTransId="{543117A9-0246-435B-B553-E00F0CA7AA30}" sibTransId="{207988AC-745C-44C3-BE29-AEA778EE9948}"/>
    <dgm:cxn modelId="{A458A454-707D-4A9C-96F8-5C4267C67C43}" type="presOf" srcId="{C90E5657-E7D4-4FEA-865F-673D9888D4FB}" destId="{735D836F-23D8-4265-8E00-CCD627FBBDDC}" srcOrd="0" destOrd="0" presId="urn:microsoft.com/office/officeart/2005/8/layout/process4"/>
    <dgm:cxn modelId="{21EFAF54-85D4-414E-A2DA-FA44F24AF357}" srcId="{0B7DF3A1-E273-4CB4-942A-0B52DDB45A45}" destId="{8166D4E4-56AC-47FD-B2F1-BB4695936EBB}" srcOrd="1" destOrd="0" parTransId="{674D30C1-E842-46FB-A8B5-5E6B3B256D8D}" sibTransId="{21FC2767-F7D7-4505-B453-2F01C4C37F15}"/>
    <dgm:cxn modelId="{8184C852-05EA-44C1-9D3C-82370AE8FF9B}" type="presOf" srcId="{90E45B35-A251-40C0-822F-7546EF1B5D47}" destId="{02F8A67C-D6FE-413E-9E42-16F016CEBECC}" srcOrd="0" destOrd="0" presId="urn:microsoft.com/office/officeart/2005/8/layout/process4"/>
    <dgm:cxn modelId="{3BA145F6-8BA1-4F70-AFBC-725892BBE96B}" srcId="{9E887C55-3098-42FB-B5AB-C568FFA56D58}" destId="{BC52D57B-8B03-4C80-9580-6680349C21B2}" srcOrd="2" destOrd="0" parTransId="{73876C47-8CC4-4CF6-A247-AC9EECCE7E07}" sibTransId="{F425ACDC-4852-4F8C-8AC3-570F06B1D502}"/>
    <dgm:cxn modelId="{4E9F0B0D-588F-4243-86CC-677E01B060E3}" type="presOf" srcId="{BE7A84C5-9810-4C09-9717-83A799995808}" destId="{4D8584C5-12EC-4548-8F2E-0FA2AA2CC5AC}" srcOrd="0" destOrd="0" presId="urn:microsoft.com/office/officeart/2005/8/layout/process4"/>
    <dgm:cxn modelId="{18E3C274-B676-4492-AED0-F79FE427729A}" srcId="{BC52D57B-8B03-4C80-9580-6680349C21B2}" destId="{90E45B35-A251-40C0-822F-7546EF1B5D47}" srcOrd="3" destOrd="0" parTransId="{AA08C28F-7C65-48B2-A81D-756342F93745}" sibTransId="{7B07683D-A549-4805-B757-224BA48EC655}"/>
    <dgm:cxn modelId="{DC8FF0E5-2161-4724-973D-52CA55682B05}" type="presOf" srcId="{609C776C-EAAF-451A-9A9E-FD41941F0F5B}" destId="{9586FAD9-6D5B-4489-8D71-ACE23DB46EFF}" srcOrd="0" destOrd="0" presId="urn:microsoft.com/office/officeart/2005/8/layout/process4"/>
    <dgm:cxn modelId="{EA63DD9B-9117-439D-817D-D3D23D4A4F32}" srcId="{BE7A84C5-9810-4C09-9717-83A799995808}" destId="{609C776C-EAAF-451A-9A9E-FD41941F0F5B}" srcOrd="2" destOrd="0" parTransId="{FFBAD0B7-F6A4-4E00-A102-070A3FD0F68C}" sibTransId="{D994B643-8AED-4DBE-916C-296A131F1E51}"/>
    <dgm:cxn modelId="{EF550BCE-9B53-40D1-B0BC-668848CCC594}" srcId="{9E887C55-3098-42FB-B5AB-C568FFA56D58}" destId="{BE7A84C5-9810-4C09-9717-83A799995808}" srcOrd="1" destOrd="0" parTransId="{08B0C75A-472E-4A08-ACDA-CCBB1082779E}" sibTransId="{9847BFD3-5C14-42C2-B79F-25D810C595A1}"/>
    <dgm:cxn modelId="{BDF57846-0D58-4CC6-9E5F-3F7263B84B12}" srcId="{BC52D57B-8B03-4C80-9580-6680349C21B2}" destId="{7146C636-1144-4161-9027-93F73C65DB64}" srcOrd="2" destOrd="0" parTransId="{F474B581-E2CC-45C7-B42A-52075DCA2FB8}" sibTransId="{A4B2C2B1-0892-43B0-B9CE-9291DC26E18C}"/>
    <dgm:cxn modelId="{99364B37-982C-4950-9526-7B7B9F60212F}" type="presOf" srcId="{BC52D57B-8B03-4C80-9580-6680349C21B2}" destId="{5CB072AA-94A6-408E-8734-4C9BEA69D5E3}" srcOrd="0" destOrd="0" presId="urn:microsoft.com/office/officeart/2005/8/layout/process4"/>
    <dgm:cxn modelId="{54CD5697-7814-4278-89DF-1D95EB3052E1}" srcId="{BE7A84C5-9810-4C09-9717-83A799995808}" destId="{0690AFCF-FEE0-4FD9-8457-5F47CEDC6E9D}" srcOrd="0" destOrd="0" parTransId="{7600FD9D-1690-4739-A221-4111F202265B}" sibTransId="{712CC287-E121-4977-AC15-91F6E8BE1B95}"/>
    <dgm:cxn modelId="{A7D88F1B-9263-4CE2-96D4-F68BBF72F190}" type="presOf" srcId="{BE7A84C5-9810-4C09-9717-83A799995808}" destId="{D0A2B4B4-B384-469A-AEEB-C713155A7853}" srcOrd="1" destOrd="0" presId="urn:microsoft.com/office/officeart/2005/8/layout/process4"/>
    <dgm:cxn modelId="{D78FA96E-3101-4079-82BE-E446D7F11F58}" type="presOf" srcId="{7146C636-1144-4161-9027-93F73C65DB64}" destId="{D3F47FEA-E369-4C07-9A0B-D4C2444A68B8}" srcOrd="0" destOrd="0" presId="urn:microsoft.com/office/officeart/2005/8/layout/process4"/>
    <dgm:cxn modelId="{6B4F93C7-1194-44C4-819C-AF085D52898E}" type="presOf" srcId="{8166D4E4-56AC-47FD-B2F1-BB4695936EBB}" destId="{7F9C9C06-8D05-4934-B1F8-EFE7D0726544}" srcOrd="0" destOrd="0" presId="urn:microsoft.com/office/officeart/2005/8/layout/process4"/>
    <dgm:cxn modelId="{AAF33826-26C9-4D79-B6E4-3D76138C2CED}" type="presOf" srcId="{9323EC13-A2F6-4C10-A230-A455F6C85032}" destId="{1F6C2E2B-C5B3-49FF-8B89-C76AC8B123C5}" srcOrd="0" destOrd="0" presId="urn:microsoft.com/office/officeart/2005/8/layout/process4"/>
    <dgm:cxn modelId="{41C3331B-2DAB-445E-BCEB-9EC2225090E2}" srcId="{BC52D57B-8B03-4C80-9580-6680349C21B2}" destId="{C90E5657-E7D4-4FEA-865F-673D9888D4FB}" srcOrd="0" destOrd="0" parTransId="{E1B89A1F-B0BE-47CF-BF37-451AC3D70A89}" sibTransId="{6F32091B-1B03-4291-9E6C-B26E26016E2E}"/>
    <dgm:cxn modelId="{082F4A15-FDBA-44E8-9D5B-CCB1136F91DE}" type="presOf" srcId="{0B7DF3A1-E273-4CB4-942A-0B52DDB45A45}" destId="{C3356074-F1E4-4791-B0F7-41E7F861495C}" srcOrd="1" destOrd="0" presId="urn:microsoft.com/office/officeart/2005/8/layout/process4"/>
    <dgm:cxn modelId="{493ABDDD-9972-410E-A3C7-7354890500E8}" type="presOf" srcId="{BC52D57B-8B03-4C80-9580-6680349C21B2}" destId="{8FF4B946-11DE-4C3E-BDF2-A3A3CFF4CF86}" srcOrd="1" destOrd="0" presId="urn:microsoft.com/office/officeart/2005/8/layout/process4"/>
    <dgm:cxn modelId="{85E523E7-DFFF-4295-9CFF-B58666406AD7}" type="presOf" srcId="{89E57829-A566-4F2E-AB86-7853DD77CE4C}" destId="{3F833C9B-F598-4C4F-9C48-F89223D751D9}" srcOrd="0" destOrd="0" presId="urn:microsoft.com/office/officeart/2005/8/layout/process4"/>
    <dgm:cxn modelId="{CD3BE66C-9A01-437D-98BA-5358EF0476E5}" type="presOf" srcId="{9E887C55-3098-42FB-B5AB-C568FFA56D58}" destId="{586E8892-C4AC-428C-9C77-608BCA59F3A1}" srcOrd="0" destOrd="0" presId="urn:microsoft.com/office/officeart/2005/8/layout/process4"/>
    <dgm:cxn modelId="{BCF2EA5F-DF1A-428E-B2D4-C7D7E4B3050C}" type="presOf" srcId="{0B7DF3A1-E273-4CB4-942A-0B52DDB45A45}" destId="{3D1E3963-F1AB-4A73-B93D-96A6F59FFE6C}" srcOrd="0" destOrd="0" presId="urn:microsoft.com/office/officeart/2005/8/layout/process4"/>
    <dgm:cxn modelId="{541D69F4-D9D0-4C15-9238-9E81788C11B2}" srcId="{9E887C55-3098-42FB-B5AB-C568FFA56D58}" destId="{0B7DF3A1-E273-4CB4-942A-0B52DDB45A45}" srcOrd="0" destOrd="0" parTransId="{5E194293-EA24-415C-9703-3446E0791C2C}" sibTransId="{67314472-6164-440E-9F66-C253CA5BE5CA}"/>
    <dgm:cxn modelId="{A0118DDA-7430-4031-AC76-A7E70BF13B16}" type="presOf" srcId="{0690AFCF-FEE0-4FD9-8457-5F47CEDC6E9D}" destId="{CB8223AE-057D-45F2-862A-29993F3FAEC9}" srcOrd="0" destOrd="0" presId="urn:microsoft.com/office/officeart/2005/8/layout/process4"/>
    <dgm:cxn modelId="{C5663FB2-9FA0-470F-AC68-223F0E3B81B4}" srcId="{BC52D57B-8B03-4C80-9580-6680349C21B2}" destId="{9323EC13-A2F6-4C10-A230-A455F6C85032}" srcOrd="1" destOrd="0" parTransId="{C82B6499-FCEC-4AF6-8BCA-2B886F4CA876}" sibTransId="{F6F7A34F-885E-4A37-B7A0-3C7A0825E49F}"/>
    <dgm:cxn modelId="{57F4FFDF-9F06-41DE-9DFC-2A1316F1710C}" srcId="{BE7A84C5-9810-4C09-9717-83A799995808}" destId="{D9299C71-1009-4B6E-BC4C-C1B3E527F3F8}" srcOrd="1" destOrd="0" parTransId="{55B2BD7B-A6B2-4B1C-B299-42B451C52B0C}" sibTransId="{E25CC93B-BA46-4906-97F2-0BE8701A9DE0}"/>
    <dgm:cxn modelId="{6154F276-F88D-4F40-BA23-15CD65219F1B}" type="presParOf" srcId="{586E8892-C4AC-428C-9C77-608BCA59F3A1}" destId="{FDB776E9-1C14-4176-9AB1-80E596D06598}" srcOrd="0" destOrd="0" presId="urn:microsoft.com/office/officeart/2005/8/layout/process4"/>
    <dgm:cxn modelId="{D3D5717B-5270-453A-8C7F-26A36CE39A1E}" type="presParOf" srcId="{FDB776E9-1C14-4176-9AB1-80E596D06598}" destId="{5CB072AA-94A6-408E-8734-4C9BEA69D5E3}" srcOrd="0" destOrd="0" presId="urn:microsoft.com/office/officeart/2005/8/layout/process4"/>
    <dgm:cxn modelId="{79F54EA3-59BE-4F74-93A8-7B5366D3634A}" type="presParOf" srcId="{FDB776E9-1C14-4176-9AB1-80E596D06598}" destId="{8FF4B946-11DE-4C3E-BDF2-A3A3CFF4CF86}" srcOrd="1" destOrd="0" presId="urn:microsoft.com/office/officeart/2005/8/layout/process4"/>
    <dgm:cxn modelId="{46A6F5BF-C808-41C5-9E18-1AE93A587830}" type="presParOf" srcId="{FDB776E9-1C14-4176-9AB1-80E596D06598}" destId="{E94268C8-AE8D-43FF-B9E9-01667E1CA952}" srcOrd="2" destOrd="0" presId="urn:microsoft.com/office/officeart/2005/8/layout/process4"/>
    <dgm:cxn modelId="{8B21C905-216F-4307-B3E9-F299B49D6F7F}" type="presParOf" srcId="{E94268C8-AE8D-43FF-B9E9-01667E1CA952}" destId="{735D836F-23D8-4265-8E00-CCD627FBBDDC}" srcOrd="0" destOrd="0" presId="urn:microsoft.com/office/officeart/2005/8/layout/process4"/>
    <dgm:cxn modelId="{A0246441-1EBD-42DF-BCB2-1C67D5FA4B3A}" type="presParOf" srcId="{E94268C8-AE8D-43FF-B9E9-01667E1CA952}" destId="{1F6C2E2B-C5B3-49FF-8B89-C76AC8B123C5}" srcOrd="1" destOrd="0" presId="urn:microsoft.com/office/officeart/2005/8/layout/process4"/>
    <dgm:cxn modelId="{C1DFA159-D25F-49C6-B7C6-867C9DE30167}" type="presParOf" srcId="{E94268C8-AE8D-43FF-B9E9-01667E1CA952}" destId="{D3F47FEA-E369-4C07-9A0B-D4C2444A68B8}" srcOrd="2" destOrd="0" presId="urn:microsoft.com/office/officeart/2005/8/layout/process4"/>
    <dgm:cxn modelId="{AFA8EA6C-D3CC-4DE3-B11C-C8AAEA66DFE4}" type="presParOf" srcId="{E94268C8-AE8D-43FF-B9E9-01667E1CA952}" destId="{02F8A67C-D6FE-413E-9E42-16F016CEBECC}" srcOrd="3" destOrd="0" presId="urn:microsoft.com/office/officeart/2005/8/layout/process4"/>
    <dgm:cxn modelId="{4BBA593B-5514-4AB3-8B37-652B46B4124F}" type="presParOf" srcId="{586E8892-C4AC-428C-9C77-608BCA59F3A1}" destId="{B885E568-3336-463C-B36D-26968A9F523C}" srcOrd="1" destOrd="0" presId="urn:microsoft.com/office/officeart/2005/8/layout/process4"/>
    <dgm:cxn modelId="{19726889-3015-4F21-97A3-50FAE10300DE}" type="presParOf" srcId="{586E8892-C4AC-428C-9C77-608BCA59F3A1}" destId="{D35FF640-DBFE-4B00-80FE-86FEFBA9A9ED}" srcOrd="2" destOrd="0" presId="urn:microsoft.com/office/officeart/2005/8/layout/process4"/>
    <dgm:cxn modelId="{87F7903F-2581-4868-8139-F8FE576E77AD}" type="presParOf" srcId="{D35FF640-DBFE-4B00-80FE-86FEFBA9A9ED}" destId="{4D8584C5-12EC-4548-8F2E-0FA2AA2CC5AC}" srcOrd="0" destOrd="0" presId="urn:microsoft.com/office/officeart/2005/8/layout/process4"/>
    <dgm:cxn modelId="{6207EE7B-801B-4517-9AFF-2E0FADD58BC6}" type="presParOf" srcId="{D35FF640-DBFE-4B00-80FE-86FEFBA9A9ED}" destId="{D0A2B4B4-B384-469A-AEEB-C713155A7853}" srcOrd="1" destOrd="0" presId="urn:microsoft.com/office/officeart/2005/8/layout/process4"/>
    <dgm:cxn modelId="{9CBC2EAE-BFF6-453C-A6CA-A346CE55CDFA}" type="presParOf" srcId="{D35FF640-DBFE-4B00-80FE-86FEFBA9A9ED}" destId="{9CC28421-D3AB-4235-9CF8-834658DB38C3}" srcOrd="2" destOrd="0" presId="urn:microsoft.com/office/officeart/2005/8/layout/process4"/>
    <dgm:cxn modelId="{DFA78DA4-E1BA-458D-B731-A2A8EE762FF2}" type="presParOf" srcId="{9CC28421-D3AB-4235-9CF8-834658DB38C3}" destId="{CB8223AE-057D-45F2-862A-29993F3FAEC9}" srcOrd="0" destOrd="0" presId="urn:microsoft.com/office/officeart/2005/8/layout/process4"/>
    <dgm:cxn modelId="{A9BE6389-525F-4F24-B734-C0CAD94420A1}" type="presParOf" srcId="{9CC28421-D3AB-4235-9CF8-834658DB38C3}" destId="{94166015-08DE-4271-B2F6-919A8ECA92AE}" srcOrd="1" destOrd="0" presId="urn:microsoft.com/office/officeart/2005/8/layout/process4"/>
    <dgm:cxn modelId="{C6E45D23-FEE6-4798-A7C3-49ED23E1FC39}" type="presParOf" srcId="{9CC28421-D3AB-4235-9CF8-834658DB38C3}" destId="{9586FAD9-6D5B-4489-8D71-ACE23DB46EFF}" srcOrd="2" destOrd="0" presId="urn:microsoft.com/office/officeart/2005/8/layout/process4"/>
    <dgm:cxn modelId="{518E6B82-4A44-4419-8F7F-12E057F960B0}" type="presParOf" srcId="{586E8892-C4AC-428C-9C77-608BCA59F3A1}" destId="{FCBB51A1-5D11-4152-89D7-C4561452CA04}" srcOrd="3" destOrd="0" presId="urn:microsoft.com/office/officeart/2005/8/layout/process4"/>
    <dgm:cxn modelId="{3DD4BFCF-DBA4-4C9E-A570-01FE5AD7E2BF}" type="presParOf" srcId="{586E8892-C4AC-428C-9C77-608BCA59F3A1}" destId="{ADEFA2D1-8D1F-441D-B3CC-87D41B3105BA}" srcOrd="4" destOrd="0" presId="urn:microsoft.com/office/officeart/2005/8/layout/process4"/>
    <dgm:cxn modelId="{6D2B2621-D235-4038-A1CB-11DA5E513D1A}" type="presParOf" srcId="{ADEFA2D1-8D1F-441D-B3CC-87D41B3105BA}" destId="{3D1E3963-F1AB-4A73-B93D-96A6F59FFE6C}" srcOrd="0" destOrd="0" presId="urn:microsoft.com/office/officeart/2005/8/layout/process4"/>
    <dgm:cxn modelId="{C3449B6E-A021-4CB7-99D0-B1404BEA2C58}" type="presParOf" srcId="{ADEFA2D1-8D1F-441D-B3CC-87D41B3105BA}" destId="{C3356074-F1E4-4791-B0F7-41E7F861495C}" srcOrd="1" destOrd="0" presId="urn:microsoft.com/office/officeart/2005/8/layout/process4"/>
    <dgm:cxn modelId="{F227286A-788B-4562-9614-E93B38EDB878}" type="presParOf" srcId="{ADEFA2D1-8D1F-441D-B3CC-87D41B3105BA}" destId="{72163C18-3220-45B0-985A-8F4A8BC0EEF0}" srcOrd="2" destOrd="0" presId="urn:microsoft.com/office/officeart/2005/8/layout/process4"/>
    <dgm:cxn modelId="{A2D19349-53D6-4569-A6C9-CCE9204AF6E7}" type="presParOf" srcId="{72163C18-3220-45B0-985A-8F4A8BC0EEF0}" destId="{3F833C9B-F598-4C4F-9C48-F89223D751D9}" srcOrd="0" destOrd="0" presId="urn:microsoft.com/office/officeart/2005/8/layout/process4"/>
    <dgm:cxn modelId="{F7B6187B-F5B2-4A7B-89BB-8ED9E43D0604}" type="presParOf" srcId="{72163C18-3220-45B0-985A-8F4A8BC0EEF0}" destId="{7F9C9C06-8D05-4934-B1F8-EFE7D0726544}" srcOrd="1"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F4B946-11DE-4C3E-BDF2-A3A3CFF4CF86}">
      <dsp:nvSpPr>
        <dsp:cNvPr id="0" name=""/>
        <dsp:cNvSpPr/>
      </dsp:nvSpPr>
      <dsp:spPr>
        <a:xfrm>
          <a:off x="0" y="3897278"/>
          <a:ext cx="6609030" cy="1279173"/>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sr-Latn-RS" sz="2400" b="1" kern="1200"/>
            <a:t>4 iracionalna kognitivna procesa </a:t>
          </a:r>
          <a:endParaRPr lang="en-US" sz="2400" b="1" kern="1200"/>
        </a:p>
      </dsp:txBody>
      <dsp:txXfrm>
        <a:off x="0" y="3897278"/>
        <a:ext cx="6609030" cy="690753"/>
      </dsp:txXfrm>
    </dsp:sp>
    <dsp:sp modelId="{735D836F-23D8-4265-8E00-CCD627FBBDDC}">
      <dsp:nvSpPr>
        <dsp:cNvPr id="0" name=""/>
        <dsp:cNvSpPr/>
      </dsp:nvSpPr>
      <dsp:spPr>
        <a:xfrm>
          <a:off x="0" y="4562449"/>
          <a:ext cx="1652257" cy="588420"/>
        </a:xfrm>
        <a:prstGeom prst="rect">
          <a:avLst/>
        </a:prstGeom>
        <a:solidFill>
          <a:schemeClr val="accent3">
            <a:alpha val="90000"/>
            <a:tint val="40000"/>
            <a:hueOff val="0"/>
            <a:satOff val="0"/>
            <a:lumOff val="0"/>
            <a:alphaOff val="0"/>
          </a:schemeClr>
        </a:solidFill>
        <a:ln w="19050" cap="rnd"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lvl="0" algn="ctr" defTabSz="577850">
            <a:lnSpc>
              <a:spcPct val="90000"/>
            </a:lnSpc>
            <a:spcBef>
              <a:spcPct val="0"/>
            </a:spcBef>
            <a:spcAft>
              <a:spcPct val="35000"/>
            </a:spcAft>
          </a:pPr>
          <a:r>
            <a:rPr lang="sr-Latn-RS" sz="1300" kern="1200"/>
            <a:t>zahtevnost ("mora")</a:t>
          </a:r>
          <a:endParaRPr lang="en-US" sz="1300" kern="1200"/>
        </a:p>
      </dsp:txBody>
      <dsp:txXfrm>
        <a:off x="0" y="4562449"/>
        <a:ext cx="1652257" cy="588420"/>
      </dsp:txXfrm>
    </dsp:sp>
    <dsp:sp modelId="{1F6C2E2B-C5B3-49FF-8B89-C76AC8B123C5}">
      <dsp:nvSpPr>
        <dsp:cNvPr id="0" name=""/>
        <dsp:cNvSpPr/>
      </dsp:nvSpPr>
      <dsp:spPr>
        <a:xfrm>
          <a:off x="1652257" y="4562449"/>
          <a:ext cx="1652257" cy="588420"/>
        </a:xfrm>
        <a:prstGeom prst="rect">
          <a:avLst/>
        </a:prstGeom>
        <a:solidFill>
          <a:schemeClr val="accent3">
            <a:alpha val="90000"/>
            <a:tint val="40000"/>
            <a:hueOff val="0"/>
            <a:satOff val="0"/>
            <a:lumOff val="0"/>
            <a:alphaOff val="0"/>
          </a:schemeClr>
        </a:solidFill>
        <a:ln w="19050" cap="rnd"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lvl="0" algn="ctr" defTabSz="577850">
            <a:lnSpc>
              <a:spcPct val="90000"/>
            </a:lnSpc>
            <a:spcBef>
              <a:spcPct val="0"/>
            </a:spcBef>
            <a:spcAft>
              <a:spcPct val="35000"/>
            </a:spcAft>
          </a:pPr>
          <a:r>
            <a:rPr lang="sr-Latn-RS" sz="1300" kern="1200"/>
            <a:t>užasavanje</a:t>
          </a:r>
          <a:endParaRPr lang="en-US" sz="1300" kern="1200"/>
        </a:p>
      </dsp:txBody>
      <dsp:txXfrm>
        <a:off x="1652257" y="4562449"/>
        <a:ext cx="1652257" cy="588420"/>
      </dsp:txXfrm>
    </dsp:sp>
    <dsp:sp modelId="{D3F47FEA-E369-4C07-9A0B-D4C2444A68B8}">
      <dsp:nvSpPr>
        <dsp:cNvPr id="0" name=""/>
        <dsp:cNvSpPr/>
      </dsp:nvSpPr>
      <dsp:spPr>
        <a:xfrm>
          <a:off x="3304515" y="4562449"/>
          <a:ext cx="1652257" cy="588420"/>
        </a:xfrm>
        <a:prstGeom prst="rect">
          <a:avLst/>
        </a:prstGeom>
        <a:solidFill>
          <a:schemeClr val="accent3">
            <a:alpha val="90000"/>
            <a:tint val="40000"/>
            <a:hueOff val="0"/>
            <a:satOff val="0"/>
            <a:lumOff val="0"/>
            <a:alphaOff val="0"/>
          </a:schemeClr>
        </a:solidFill>
        <a:ln w="19050" cap="rnd"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lvl="0" algn="ctr" defTabSz="577850">
            <a:lnSpc>
              <a:spcPct val="90000"/>
            </a:lnSpc>
            <a:spcBef>
              <a:spcPct val="0"/>
            </a:spcBef>
            <a:spcAft>
              <a:spcPct val="35000"/>
            </a:spcAft>
          </a:pPr>
          <a:r>
            <a:rPr lang="sr-Latn-RS" sz="1300" kern="1200"/>
            <a:t>nepodnošenje (netolerisanje)</a:t>
          </a:r>
          <a:endParaRPr lang="en-US" sz="1300" kern="1200"/>
        </a:p>
      </dsp:txBody>
      <dsp:txXfrm>
        <a:off x="3304515" y="4562449"/>
        <a:ext cx="1652257" cy="588420"/>
      </dsp:txXfrm>
    </dsp:sp>
    <dsp:sp modelId="{02F8A67C-D6FE-413E-9E42-16F016CEBECC}">
      <dsp:nvSpPr>
        <dsp:cNvPr id="0" name=""/>
        <dsp:cNvSpPr/>
      </dsp:nvSpPr>
      <dsp:spPr>
        <a:xfrm>
          <a:off x="4956772" y="4562449"/>
          <a:ext cx="1652257" cy="588420"/>
        </a:xfrm>
        <a:prstGeom prst="rect">
          <a:avLst/>
        </a:prstGeom>
        <a:solidFill>
          <a:schemeClr val="accent3">
            <a:alpha val="90000"/>
            <a:tint val="40000"/>
            <a:hueOff val="0"/>
            <a:satOff val="0"/>
            <a:lumOff val="0"/>
            <a:alphaOff val="0"/>
          </a:schemeClr>
        </a:solidFill>
        <a:ln w="19050" cap="rnd"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lvl="0" algn="ctr" defTabSz="577850">
            <a:lnSpc>
              <a:spcPct val="90000"/>
            </a:lnSpc>
            <a:spcBef>
              <a:spcPct val="0"/>
            </a:spcBef>
            <a:spcAft>
              <a:spcPct val="35000"/>
            </a:spcAft>
          </a:pPr>
          <a:r>
            <a:rPr lang="sr-Latn-RS" sz="1300" kern="1200"/>
            <a:t>globalno negativno procenjivanje </a:t>
          </a:r>
          <a:endParaRPr lang="en-US" sz="1300" kern="1200"/>
        </a:p>
      </dsp:txBody>
      <dsp:txXfrm>
        <a:off x="4956772" y="4562449"/>
        <a:ext cx="1652257" cy="588420"/>
      </dsp:txXfrm>
    </dsp:sp>
    <dsp:sp modelId="{D0A2B4B4-B384-469A-AEEB-C713155A7853}">
      <dsp:nvSpPr>
        <dsp:cNvPr id="0" name=""/>
        <dsp:cNvSpPr/>
      </dsp:nvSpPr>
      <dsp:spPr>
        <a:xfrm rot="10800000">
          <a:off x="0" y="1949097"/>
          <a:ext cx="6609030" cy="1967369"/>
        </a:xfrm>
        <a:prstGeom prst="upArrowCallou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sr-Latn-RS" sz="2400" kern="1200">
              <a:solidFill>
                <a:sysClr val="windowText" lastClr="000000"/>
              </a:solidFill>
            </a:rPr>
            <a:t>3 "moratiranije"</a:t>
          </a:r>
          <a:endParaRPr lang="en-US" sz="2400" kern="1200">
            <a:solidFill>
              <a:sysClr val="windowText" lastClr="000000"/>
            </a:solidFill>
          </a:endParaRPr>
        </a:p>
      </dsp:txBody>
      <dsp:txXfrm rot="-10800000">
        <a:off x="0" y="1949097"/>
        <a:ext cx="6609030" cy="690546"/>
      </dsp:txXfrm>
    </dsp:sp>
    <dsp:sp modelId="{CB8223AE-057D-45F2-862A-29993F3FAEC9}">
      <dsp:nvSpPr>
        <dsp:cNvPr id="0" name=""/>
        <dsp:cNvSpPr/>
      </dsp:nvSpPr>
      <dsp:spPr>
        <a:xfrm>
          <a:off x="3227" y="2639643"/>
          <a:ext cx="2200858" cy="588243"/>
        </a:xfrm>
        <a:prstGeom prst="rect">
          <a:avLst/>
        </a:prstGeom>
        <a:solidFill>
          <a:schemeClr val="accent3">
            <a:alpha val="90000"/>
            <a:tint val="40000"/>
            <a:hueOff val="0"/>
            <a:satOff val="0"/>
            <a:lumOff val="0"/>
            <a:alphaOff val="0"/>
          </a:schemeClr>
        </a:solidFill>
        <a:ln w="19050" cap="rnd"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lvl="0" algn="ctr" defTabSz="577850">
            <a:lnSpc>
              <a:spcPct val="90000"/>
            </a:lnSpc>
            <a:spcBef>
              <a:spcPct val="0"/>
            </a:spcBef>
            <a:spcAft>
              <a:spcPct val="35000"/>
            </a:spcAft>
          </a:pPr>
          <a:r>
            <a:rPr lang="sr-Latn-RS" sz="1300" kern="1200"/>
            <a:t>Ja moram </a:t>
          </a:r>
          <a:endParaRPr lang="en-US" sz="1300" kern="1200"/>
        </a:p>
      </dsp:txBody>
      <dsp:txXfrm>
        <a:off x="3227" y="2639643"/>
        <a:ext cx="2200858" cy="588243"/>
      </dsp:txXfrm>
    </dsp:sp>
    <dsp:sp modelId="{94166015-08DE-4271-B2F6-919A8ECA92AE}">
      <dsp:nvSpPr>
        <dsp:cNvPr id="0" name=""/>
        <dsp:cNvSpPr/>
      </dsp:nvSpPr>
      <dsp:spPr>
        <a:xfrm>
          <a:off x="2204085" y="2639643"/>
          <a:ext cx="2200858" cy="588243"/>
        </a:xfrm>
        <a:prstGeom prst="rect">
          <a:avLst/>
        </a:prstGeom>
        <a:solidFill>
          <a:schemeClr val="accent3">
            <a:alpha val="90000"/>
            <a:tint val="40000"/>
            <a:hueOff val="0"/>
            <a:satOff val="0"/>
            <a:lumOff val="0"/>
            <a:alphaOff val="0"/>
          </a:schemeClr>
        </a:solidFill>
        <a:ln w="19050" cap="rnd"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lvl="0" algn="ctr" defTabSz="577850">
            <a:lnSpc>
              <a:spcPct val="90000"/>
            </a:lnSpc>
            <a:spcBef>
              <a:spcPct val="0"/>
            </a:spcBef>
            <a:spcAft>
              <a:spcPct val="35000"/>
            </a:spcAft>
          </a:pPr>
          <a:r>
            <a:rPr lang="sr-Latn-RS" sz="1300" kern="1200"/>
            <a:t>drugi ljudi moraju </a:t>
          </a:r>
          <a:endParaRPr lang="en-US" sz="1300" kern="1200"/>
        </a:p>
      </dsp:txBody>
      <dsp:txXfrm>
        <a:off x="2204085" y="2639643"/>
        <a:ext cx="2200858" cy="588243"/>
      </dsp:txXfrm>
    </dsp:sp>
    <dsp:sp modelId="{9586FAD9-6D5B-4489-8D71-ACE23DB46EFF}">
      <dsp:nvSpPr>
        <dsp:cNvPr id="0" name=""/>
        <dsp:cNvSpPr/>
      </dsp:nvSpPr>
      <dsp:spPr>
        <a:xfrm>
          <a:off x="4404944" y="2639643"/>
          <a:ext cx="2200858" cy="588243"/>
        </a:xfrm>
        <a:prstGeom prst="rect">
          <a:avLst/>
        </a:prstGeom>
        <a:solidFill>
          <a:schemeClr val="accent3">
            <a:alpha val="90000"/>
            <a:tint val="40000"/>
            <a:hueOff val="0"/>
            <a:satOff val="0"/>
            <a:lumOff val="0"/>
            <a:alphaOff val="0"/>
          </a:schemeClr>
        </a:solidFill>
        <a:ln w="19050" cap="rnd"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lvl="0" algn="ctr" defTabSz="577850">
            <a:lnSpc>
              <a:spcPct val="90000"/>
            </a:lnSpc>
            <a:spcBef>
              <a:spcPct val="0"/>
            </a:spcBef>
            <a:spcAft>
              <a:spcPct val="35000"/>
            </a:spcAft>
          </a:pPr>
          <a:r>
            <a:rPr lang="sr-Latn-RS" sz="1300" kern="1200"/>
            <a:t>život, svet mora</a:t>
          </a:r>
          <a:endParaRPr lang="en-US" sz="1300" kern="1200"/>
        </a:p>
      </dsp:txBody>
      <dsp:txXfrm>
        <a:off x="4404944" y="2639643"/>
        <a:ext cx="2200858" cy="588243"/>
      </dsp:txXfrm>
    </dsp:sp>
    <dsp:sp modelId="{C3356074-F1E4-4791-B0F7-41E7F861495C}">
      <dsp:nvSpPr>
        <dsp:cNvPr id="0" name=""/>
        <dsp:cNvSpPr/>
      </dsp:nvSpPr>
      <dsp:spPr>
        <a:xfrm rot="10800000">
          <a:off x="0" y="10"/>
          <a:ext cx="6609030" cy="1967369"/>
        </a:xfrm>
        <a:prstGeom prst="upArrowCallou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sr-Latn-RS" sz="2400" kern="1200" dirty="0">
              <a:solidFill>
                <a:sysClr val="windowText" lastClr="000000"/>
              </a:solidFill>
            </a:rPr>
            <a:t>2 tipa uverenja</a:t>
          </a:r>
          <a:endParaRPr lang="en-US" sz="2400" kern="1200" dirty="0">
            <a:solidFill>
              <a:sysClr val="windowText" lastClr="000000"/>
            </a:solidFill>
          </a:endParaRPr>
        </a:p>
      </dsp:txBody>
      <dsp:txXfrm rot="-10800000">
        <a:off x="0" y="10"/>
        <a:ext cx="6609030" cy="690546"/>
      </dsp:txXfrm>
    </dsp:sp>
    <dsp:sp modelId="{3F833C9B-F598-4C4F-9C48-F89223D751D9}">
      <dsp:nvSpPr>
        <dsp:cNvPr id="0" name=""/>
        <dsp:cNvSpPr/>
      </dsp:nvSpPr>
      <dsp:spPr>
        <a:xfrm>
          <a:off x="0" y="691461"/>
          <a:ext cx="3304515" cy="588243"/>
        </a:xfrm>
        <a:prstGeom prst="rect">
          <a:avLst/>
        </a:prstGeom>
        <a:solidFill>
          <a:schemeClr val="accent3">
            <a:alpha val="90000"/>
            <a:tint val="40000"/>
            <a:hueOff val="0"/>
            <a:satOff val="0"/>
            <a:lumOff val="0"/>
            <a:alphaOff val="0"/>
          </a:schemeClr>
        </a:solidFill>
        <a:ln w="19050" cap="rnd"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lvl="0" algn="ctr" defTabSz="577850">
            <a:lnSpc>
              <a:spcPct val="90000"/>
            </a:lnSpc>
            <a:spcBef>
              <a:spcPct val="0"/>
            </a:spcBef>
            <a:spcAft>
              <a:spcPct val="35000"/>
            </a:spcAft>
          </a:pPr>
          <a:r>
            <a:rPr lang="sr-Latn-RS" sz="1300" kern="1200"/>
            <a:t>racionalna </a:t>
          </a:r>
          <a:endParaRPr lang="en-US" sz="1300" kern="1200"/>
        </a:p>
      </dsp:txBody>
      <dsp:txXfrm>
        <a:off x="0" y="691461"/>
        <a:ext cx="3304515" cy="588243"/>
      </dsp:txXfrm>
    </dsp:sp>
    <dsp:sp modelId="{7F9C9C06-8D05-4934-B1F8-EFE7D0726544}">
      <dsp:nvSpPr>
        <dsp:cNvPr id="0" name=""/>
        <dsp:cNvSpPr/>
      </dsp:nvSpPr>
      <dsp:spPr>
        <a:xfrm>
          <a:off x="3304515" y="691461"/>
          <a:ext cx="3304515" cy="588243"/>
        </a:xfrm>
        <a:prstGeom prst="rect">
          <a:avLst/>
        </a:prstGeom>
        <a:solidFill>
          <a:schemeClr val="accent3">
            <a:alpha val="90000"/>
            <a:tint val="40000"/>
            <a:hueOff val="0"/>
            <a:satOff val="0"/>
            <a:lumOff val="0"/>
            <a:alphaOff val="0"/>
          </a:schemeClr>
        </a:solidFill>
        <a:ln w="19050" cap="rnd"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16510" rIns="92456" bIns="16510" numCol="1" spcCol="1270" anchor="ctr" anchorCtr="0">
          <a:noAutofit/>
        </a:bodyPr>
        <a:lstStyle/>
        <a:p>
          <a:pPr lvl="0" algn="ctr" defTabSz="577850">
            <a:lnSpc>
              <a:spcPct val="90000"/>
            </a:lnSpc>
            <a:spcBef>
              <a:spcPct val="0"/>
            </a:spcBef>
            <a:spcAft>
              <a:spcPct val="35000"/>
            </a:spcAft>
          </a:pPr>
          <a:r>
            <a:rPr lang="sr-Latn-RS" sz="1300" kern="1200"/>
            <a:t>iracionalna</a:t>
          </a:r>
          <a:endParaRPr lang="en-US" sz="1300" kern="1200"/>
        </a:p>
      </dsp:txBody>
      <dsp:txXfrm>
        <a:off x="3304515" y="691461"/>
        <a:ext cx="3304515" cy="588243"/>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439178-9AE7-42E0-BA13-E3A2EC5D31D7}" type="datetimeFigureOut">
              <a:rPr lang="en-US" smtClean="0"/>
              <a:t>4/15/2022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71D0AE-BCBC-4FCC-A5FA-01437E298934}" type="slidenum">
              <a:rPr lang="en-US" smtClean="0"/>
              <a:t>‹#›</a:t>
            </a:fld>
            <a:endParaRPr lang="en-US"/>
          </a:p>
        </p:txBody>
      </p:sp>
    </p:spTree>
    <p:extLst>
      <p:ext uri="{BB962C8B-B14F-4D97-AF65-F5344CB8AC3E}">
        <p14:creationId xmlns:p14="http://schemas.microsoft.com/office/powerpoint/2010/main" val="8060208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BDEBD0C-BE7B-48BD-90D0-FF7684928C1C}"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2728557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CD3A81B-3840-40D7-BAE6-97C238437A67}" type="slidenum">
              <a:rPr lang="sr-Latn-CS" altLang="en-US"/>
              <a:pPr>
                <a:spcBef>
                  <a:spcPct val="0"/>
                </a:spcBef>
              </a:pPr>
              <a:t>4</a:t>
            </a:fld>
            <a:endParaRPr lang="sr-Latn-CS" altLang="en-US"/>
          </a:p>
        </p:txBody>
      </p:sp>
      <p:sp>
        <p:nvSpPr>
          <p:cNvPr id="5123" name="Rectangle 2"/>
          <p:cNvSpPr>
            <a:spLocks noRot="1" noChangeArrowheads="1" noTextEdit="1"/>
          </p:cNvSpPr>
          <p:nvPr>
            <p:ph type="sldImg"/>
          </p:nvPr>
        </p:nvSpPr>
        <p:spPr>
          <a:ln/>
        </p:spPr>
      </p:sp>
      <p:sp>
        <p:nvSpPr>
          <p:cNvPr id="51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5493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7A404DE4-C748-4DE9-BB52-5CBAC92867A8}" type="slidenum">
              <a:rPr lang="sr-Latn-CS" altLang="en-US"/>
              <a:pPr>
                <a:spcBef>
                  <a:spcPct val="0"/>
                </a:spcBef>
              </a:pPr>
              <a:t>5</a:t>
            </a:fld>
            <a:endParaRPr lang="sr-Latn-CS" altLang="en-US"/>
          </a:p>
        </p:txBody>
      </p:sp>
      <p:sp>
        <p:nvSpPr>
          <p:cNvPr id="7171" name="Rectangle 2"/>
          <p:cNvSpPr>
            <a:spLocks noRot="1" noChangeArrowheads="1" noTextEdit="1"/>
          </p:cNvSpPr>
          <p:nvPr>
            <p:ph type="sldImg"/>
          </p:nvPr>
        </p:nvSpPr>
        <p:spPr>
          <a:ln/>
        </p:spPr>
      </p:sp>
      <p:sp>
        <p:nvSpPr>
          <p:cNvPr id="71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53716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9252F66-5CBF-4249-9407-48C99B677E14}" type="slidenum">
              <a:rPr lang="sr-Latn-CS" altLang="en-US"/>
              <a:pPr>
                <a:spcBef>
                  <a:spcPct val="0"/>
                </a:spcBef>
              </a:pPr>
              <a:t>6</a:t>
            </a:fld>
            <a:endParaRPr lang="sr-Latn-CS" altLang="en-US"/>
          </a:p>
        </p:txBody>
      </p:sp>
      <p:sp>
        <p:nvSpPr>
          <p:cNvPr id="11267" name="Rectangle 2"/>
          <p:cNvSpPr>
            <a:spLocks noRot="1" noChangeArrowheads="1" noTextEdit="1"/>
          </p:cNvSpPr>
          <p:nvPr>
            <p:ph type="sldImg"/>
          </p:nvPr>
        </p:nvSpPr>
        <p:spPr>
          <a:ln/>
        </p:spPr>
      </p:sp>
      <p:sp>
        <p:nvSpPr>
          <p:cNvPr id="1126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148946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93551C62-8ED7-4E8A-BEC4-D54DE33AE75E}" type="slidenum">
              <a:rPr lang="sr-Latn-CS" altLang="en-US"/>
              <a:pPr>
                <a:spcBef>
                  <a:spcPct val="0"/>
                </a:spcBef>
              </a:pPr>
              <a:t>7</a:t>
            </a:fld>
            <a:endParaRPr lang="sr-Latn-CS" altLang="en-US"/>
          </a:p>
        </p:txBody>
      </p:sp>
      <p:sp>
        <p:nvSpPr>
          <p:cNvPr id="13315" name="Rectangle 2"/>
          <p:cNvSpPr>
            <a:spLocks noRot="1" noChangeArrowheads="1" noTextEdit="1"/>
          </p:cNvSpPr>
          <p:nvPr>
            <p:ph type="sldImg"/>
          </p:nvPr>
        </p:nvSpPr>
        <p:spPr>
          <a:ln/>
        </p:spPr>
      </p:sp>
      <p:sp>
        <p:nvSpPr>
          <p:cNvPr id="133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56504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111015B-DB69-4540-84DD-5ED50D31D212}" type="slidenum">
              <a:rPr lang="sr-Latn-CS" altLang="en-US"/>
              <a:pPr>
                <a:spcBef>
                  <a:spcPct val="0"/>
                </a:spcBef>
              </a:pPr>
              <a:t>8</a:t>
            </a:fld>
            <a:endParaRPr lang="sr-Latn-CS" altLang="en-US"/>
          </a:p>
        </p:txBody>
      </p:sp>
      <p:sp>
        <p:nvSpPr>
          <p:cNvPr id="15363" name="Rectangle 2"/>
          <p:cNvSpPr>
            <a:spLocks noRot="1" noChangeArrowheads="1" noTextEdit="1"/>
          </p:cNvSpPr>
          <p:nvPr>
            <p:ph type="sldImg"/>
          </p:nvPr>
        </p:nvSpPr>
        <p:spPr>
          <a:ln/>
        </p:spPr>
      </p:sp>
      <p:sp>
        <p:nvSpPr>
          <p:cNvPr id="153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4345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7DFF548E-9C7A-4F31-8D51-D5A07C038626}" type="slidenum">
              <a:rPr lang="sr-Latn-CS" altLang="en-US"/>
              <a:pPr>
                <a:spcBef>
                  <a:spcPct val="0"/>
                </a:spcBef>
              </a:pPr>
              <a:t>9</a:t>
            </a:fld>
            <a:endParaRPr lang="sr-Latn-CS" altLang="en-US"/>
          </a:p>
        </p:txBody>
      </p:sp>
      <p:sp>
        <p:nvSpPr>
          <p:cNvPr id="17411" name="Rectangle 2"/>
          <p:cNvSpPr>
            <a:spLocks noRot="1" noChangeArrowheads="1" noTextEdit="1"/>
          </p:cNvSpPr>
          <p:nvPr>
            <p:ph type="sldImg"/>
          </p:nvPr>
        </p:nvSpPr>
        <p:spPr>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245272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047F9AD-5221-4B0A-A30E-576FF37167BD}" type="slidenum">
              <a:rPr lang="sr-Latn-CS" altLang="en-US"/>
              <a:pPr>
                <a:spcBef>
                  <a:spcPct val="0"/>
                </a:spcBef>
              </a:pPr>
              <a:t>10</a:t>
            </a:fld>
            <a:endParaRPr lang="sr-Latn-CS" altLang="en-US"/>
          </a:p>
        </p:txBody>
      </p:sp>
      <p:sp>
        <p:nvSpPr>
          <p:cNvPr id="19459" name="Rectangle 2"/>
          <p:cNvSpPr>
            <a:spLocks noRot="1" noChangeArrowheads="1" noTextEdit="1"/>
          </p:cNvSpPr>
          <p:nvPr>
            <p:ph type="sldImg"/>
          </p:nvPr>
        </p:nvSpPr>
        <p:spPr>
          <a:ln/>
        </p:spPr>
      </p:sp>
      <p:sp>
        <p:nvSpPr>
          <p:cNvPr id="1946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148923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8C56BCBF-AB95-4973-A1C7-5157DA851B34}" type="slidenum">
              <a:rPr lang="sr-Latn-CS" altLang="en-US"/>
              <a:pPr>
                <a:spcBef>
                  <a:spcPct val="0"/>
                </a:spcBef>
              </a:pPr>
              <a:t>11</a:t>
            </a:fld>
            <a:endParaRPr lang="sr-Latn-CS" altLang="en-US"/>
          </a:p>
        </p:txBody>
      </p:sp>
      <p:sp>
        <p:nvSpPr>
          <p:cNvPr id="21507" name="Rectangle 2"/>
          <p:cNvSpPr>
            <a:spLocks noRot="1" noChangeArrowheads="1" noTextEdit="1"/>
          </p:cNvSpPr>
          <p:nvPr>
            <p:ph type="sldImg"/>
          </p:nvPr>
        </p:nvSpPr>
        <p:spPr>
          <a:ln/>
        </p:spPr>
      </p:sp>
      <p:sp>
        <p:nvSpPr>
          <p:cNvPr id="21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24548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778917DD-24BB-4B8D-88AE-08075E6ECC03}" type="slidenum">
              <a:rPr lang="sr-Latn-CS" altLang="en-US"/>
              <a:pPr>
                <a:spcBef>
                  <a:spcPct val="0"/>
                </a:spcBef>
              </a:pPr>
              <a:t>12</a:t>
            </a:fld>
            <a:endParaRPr lang="sr-Latn-CS" altLang="en-US"/>
          </a:p>
        </p:txBody>
      </p:sp>
      <p:sp>
        <p:nvSpPr>
          <p:cNvPr id="23555" name="Rectangle 2"/>
          <p:cNvSpPr>
            <a:spLocks noRot="1" noChangeArrowheads="1" noTextEdit="1"/>
          </p:cNvSpPr>
          <p:nvPr>
            <p:ph type="sldImg"/>
          </p:nvPr>
        </p:nvSpPr>
        <p:spPr>
          <a:ln/>
        </p:spPr>
      </p:sp>
      <p:sp>
        <p:nvSpPr>
          <p:cNvPr id="235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96168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5E609A0D-540F-4155-B684-D8153903FFAF}" type="slidenum">
              <a:rPr lang="sr-Latn-CS" altLang="en-US"/>
              <a:pPr>
                <a:spcBef>
                  <a:spcPct val="0"/>
                </a:spcBef>
              </a:pPr>
              <a:t>13</a:t>
            </a:fld>
            <a:endParaRPr lang="sr-Latn-CS" altLang="en-US"/>
          </a:p>
        </p:txBody>
      </p:sp>
      <p:sp>
        <p:nvSpPr>
          <p:cNvPr id="25603" name="Rectangle 2"/>
          <p:cNvSpPr>
            <a:spLocks noRot="1" noChangeArrowheads="1" noTextEdit="1"/>
          </p:cNvSpPr>
          <p:nvPr>
            <p:ph type="sldImg"/>
          </p:nvPr>
        </p:nvSpPr>
        <p:spPr>
          <a:ln/>
        </p:spPr>
      </p:sp>
      <p:sp>
        <p:nvSpPr>
          <p:cNvPr id="2560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hr-HR"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3773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954AAE1-4408-4615-AF91-AA12E28F5B0E}" type="slidenum">
              <a:rPr lang="sr-Latn-CS" altLang="en-US"/>
              <a:pPr>
                <a:spcBef>
                  <a:spcPct val="0"/>
                </a:spcBef>
              </a:pPr>
              <a:t>14</a:t>
            </a:fld>
            <a:endParaRPr lang="sr-Latn-CS" altLang="en-US"/>
          </a:p>
        </p:txBody>
      </p:sp>
      <p:sp>
        <p:nvSpPr>
          <p:cNvPr id="27651" name="Rectangle 2"/>
          <p:cNvSpPr>
            <a:spLocks noRot="1" noChangeArrowheads="1" noTextEdit="1"/>
          </p:cNvSpPr>
          <p:nvPr>
            <p:ph type="sldImg"/>
          </p:nvPr>
        </p:nvSpPr>
        <p:spPr>
          <a:ln/>
        </p:spPr>
      </p:sp>
      <p:sp>
        <p:nvSpPr>
          <p:cNvPr id="27652"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27215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CC4CB8ED-9B9A-46BF-9DF8-4F048F1A8537}" type="slidenum">
              <a:rPr lang="sr-Latn-CS" altLang="en-US"/>
              <a:pPr>
                <a:spcBef>
                  <a:spcPct val="0"/>
                </a:spcBef>
              </a:pPr>
              <a:t>15</a:t>
            </a:fld>
            <a:endParaRPr lang="sr-Latn-CS" altLang="en-US"/>
          </a:p>
        </p:txBody>
      </p:sp>
      <p:sp>
        <p:nvSpPr>
          <p:cNvPr id="29699" name="Rectangle 2"/>
          <p:cNvSpPr>
            <a:spLocks noRot="1" noChangeArrowheads="1" noTextEdit="1"/>
          </p:cNvSpPr>
          <p:nvPr>
            <p:ph type="sldImg"/>
          </p:nvPr>
        </p:nvSpPr>
        <p:spPr>
          <a:ln/>
        </p:spPr>
      </p:sp>
      <p:sp>
        <p:nvSpPr>
          <p:cNvPr id="297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11796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500ABD78-E281-449F-B5A7-4A8D1AE1B8B8}" type="slidenum">
              <a:rPr lang="sr-Latn-CS" altLang="en-US"/>
              <a:pPr>
                <a:spcBef>
                  <a:spcPct val="0"/>
                </a:spcBef>
              </a:pPr>
              <a:t>16</a:t>
            </a:fld>
            <a:endParaRPr lang="sr-Latn-CS" altLang="en-US"/>
          </a:p>
        </p:txBody>
      </p:sp>
      <p:sp>
        <p:nvSpPr>
          <p:cNvPr id="31747" name="Rectangle 2"/>
          <p:cNvSpPr>
            <a:spLocks noRo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17159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04967462-AFE3-43A2-BBD3-AA6F15E808DA}" type="slidenum">
              <a:rPr lang="sr-Latn-CS" altLang="en-US"/>
              <a:pPr>
                <a:spcBef>
                  <a:spcPct val="0"/>
                </a:spcBef>
              </a:pPr>
              <a:t>17</a:t>
            </a:fld>
            <a:endParaRPr lang="sr-Latn-CS" altLang="en-US"/>
          </a:p>
        </p:txBody>
      </p:sp>
      <p:sp>
        <p:nvSpPr>
          <p:cNvPr id="33795" name="Rectangle 2"/>
          <p:cNvSpPr>
            <a:spLocks noRo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125766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76AD4EE-C0B7-42FD-A6FF-F6B1D8723E19}" type="slidenum">
              <a:rPr lang="sr-Latn-CS" altLang="en-US"/>
              <a:pPr>
                <a:spcBef>
                  <a:spcPct val="0"/>
                </a:spcBef>
              </a:pPr>
              <a:t>18</a:t>
            </a:fld>
            <a:endParaRPr lang="sr-Latn-CS" altLang="en-US"/>
          </a:p>
        </p:txBody>
      </p:sp>
      <p:sp>
        <p:nvSpPr>
          <p:cNvPr id="35843" name="Rectangle 2"/>
          <p:cNvSpPr>
            <a:spLocks noRo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322572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2E01F28-6610-4A64-A506-8655EF5DD1CA}" type="slidenum">
              <a:rPr lang="sr-Latn-CS" altLang="en-US"/>
              <a:pPr>
                <a:spcBef>
                  <a:spcPct val="0"/>
                </a:spcBef>
              </a:pPr>
              <a:t>19</a:t>
            </a:fld>
            <a:endParaRPr lang="sr-Latn-CS" altLang="en-US"/>
          </a:p>
        </p:txBody>
      </p:sp>
      <p:sp>
        <p:nvSpPr>
          <p:cNvPr id="37891" name="Rectangle 2"/>
          <p:cNvSpPr>
            <a:spLocks noRo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50978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DCBE4B6-631F-4882-955F-159378D1F2F2}" type="slidenum">
              <a:rPr lang="sr-Latn-CS" altLang="en-US"/>
              <a:pPr>
                <a:spcBef>
                  <a:spcPct val="0"/>
                </a:spcBef>
              </a:pPr>
              <a:t>20</a:t>
            </a:fld>
            <a:endParaRPr lang="sr-Latn-CS" altLang="en-US"/>
          </a:p>
        </p:txBody>
      </p:sp>
      <p:sp>
        <p:nvSpPr>
          <p:cNvPr id="39939" name="Rectangle 2"/>
          <p:cNvSpPr>
            <a:spLocks noRo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16491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7551D6C8-79F7-47FC-84EA-CEAB436E42DD}" type="slidenum">
              <a:rPr lang="sr-Latn-CS" altLang="en-US"/>
              <a:pPr>
                <a:spcBef>
                  <a:spcPct val="0"/>
                </a:spcBef>
              </a:pPr>
              <a:t>21</a:t>
            </a:fld>
            <a:endParaRPr lang="sr-Latn-CS" altLang="en-US"/>
          </a:p>
        </p:txBody>
      </p:sp>
      <p:sp>
        <p:nvSpPr>
          <p:cNvPr id="41987" name="Rectangle 2"/>
          <p:cNvSpPr>
            <a:spLocks noRo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95635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5E04819-C183-43C6-A394-3373F059CED3}" type="slidenum">
              <a:rPr lang="sr-Latn-CS" altLang="en-US"/>
              <a:pPr>
                <a:spcBef>
                  <a:spcPct val="0"/>
                </a:spcBef>
              </a:pPr>
              <a:t>22</a:t>
            </a:fld>
            <a:endParaRPr lang="sr-Latn-CS" altLang="en-US"/>
          </a:p>
        </p:txBody>
      </p:sp>
      <p:sp>
        <p:nvSpPr>
          <p:cNvPr id="44035" name="Rectangle 2"/>
          <p:cNvSpPr>
            <a:spLocks noRo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92367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0705380C-4E74-4209-B77E-3AA9A847003D}" type="slidenum">
              <a:rPr lang="sr-Latn-CS" altLang="en-US"/>
              <a:pPr>
                <a:spcBef>
                  <a:spcPct val="0"/>
                </a:spcBef>
              </a:pPr>
              <a:t>23</a:t>
            </a:fld>
            <a:endParaRPr lang="sr-Latn-CS" altLang="en-US"/>
          </a:p>
        </p:txBody>
      </p:sp>
      <p:sp>
        <p:nvSpPr>
          <p:cNvPr id="46083" name="Rectangle 2"/>
          <p:cNvSpPr>
            <a:spLocks noRo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160958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BFCA8B0-0171-4259-AA30-D0AD96D3DC30}" type="slidenum">
              <a:rPr lang="sr-Latn-CS" altLang="en-US"/>
              <a:pPr>
                <a:spcBef>
                  <a:spcPct val="0"/>
                </a:spcBef>
              </a:pPr>
              <a:t>24</a:t>
            </a:fld>
            <a:endParaRPr lang="sr-Latn-CS" altLang="en-US"/>
          </a:p>
        </p:txBody>
      </p:sp>
      <p:sp>
        <p:nvSpPr>
          <p:cNvPr id="48131" name="Rectangle 2"/>
          <p:cNvSpPr>
            <a:spLocks noRo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549920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098A0AA-CCE0-4DAB-9875-66905D47584F}" type="slidenum">
              <a:rPr lang="sr-Latn-CS" altLang="en-US"/>
              <a:pPr>
                <a:spcBef>
                  <a:spcPct val="0"/>
                </a:spcBef>
              </a:pPr>
              <a:t>25</a:t>
            </a:fld>
            <a:endParaRPr lang="sr-Latn-CS" altLang="en-US"/>
          </a:p>
        </p:txBody>
      </p:sp>
      <p:sp>
        <p:nvSpPr>
          <p:cNvPr id="50179" name="Rectangle 2"/>
          <p:cNvSpPr>
            <a:spLocks noRo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817495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887BF47-E710-44D2-9184-38CEE12A2F9D}" type="slidenum">
              <a:rPr lang="sr-Latn-CS" altLang="en-US"/>
              <a:pPr>
                <a:spcBef>
                  <a:spcPct val="0"/>
                </a:spcBef>
              </a:pPr>
              <a:t>26</a:t>
            </a:fld>
            <a:endParaRPr lang="sr-Latn-CS" altLang="en-US"/>
          </a:p>
        </p:txBody>
      </p:sp>
      <p:sp>
        <p:nvSpPr>
          <p:cNvPr id="52227" name="Rectangle 2"/>
          <p:cNvSpPr>
            <a:spLocks noRo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31051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Rot="1" noChangeArrowheads="1" noTextEdit="1"/>
          </p:cNvSpPr>
          <p:nvPr>
            <p:ph type="sldImg"/>
          </p:nvPr>
        </p:nvSpPr>
        <p:spPr>
          <a:ln/>
        </p:spPr>
      </p:sp>
      <p:sp>
        <p:nvSpPr>
          <p:cNvPr id="542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33154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Rot="1" noChangeArrowheads="1" noTextEdit="1"/>
          </p:cNvSpPr>
          <p:nvPr>
            <p:ph type="sldImg"/>
          </p:nvPr>
        </p:nvSpPr>
        <p:spPr>
          <a:ln/>
        </p:spPr>
      </p:sp>
      <p:sp>
        <p:nvSpPr>
          <p:cNvPr id="563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018540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Rot="1" noChangeArrowheads="1" noTextEdit="1"/>
          </p:cNvSpPr>
          <p:nvPr>
            <p:ph type="sldImg"/>
          </p:nvPr>
        </p:nvSpPr>
        <p:spPr>
          <a:ln/>
        </p:spPr>
      </p:sp>
      <p:sp>
        <p:nvSpPr>
          <p:cNvPr id="583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18382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8A7507C3-D1CD-4B06-B6F7-8A14B76E5421}" type="slidenum">
              <a:rPr lang="sr-Latn-CS" altLang="en-US"/>
              <a:pPr>
                <a:spcBef>
                  <a:spcPct val="0"/>
                </a:spcBef>
              </a:pPr>
              <a:t>30</a:t>
            </a:fld>
            <a:endParaRPr lang="sr-Latn-CS" altLang="en-US"/>
          </a:p>
        </p:txBody>
      </p:sp>
      <p:sp>
        <p:nvSpPr>
          <p:cNvPr id="60419" name="Rectangle 2"/>
          <p:cNvSpPr>
            <a:spLocks noRo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0776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44530A14-2748-4FF9-AAF0-0B24DB3193DC}" type="slidenum">
              <a:rPr lang="sr-Latn-CS" altLang="en-US"/>
              <a:pPr>
                <a:spcBef>
                  <a:spcPct val="0"/>
                </a:spcBef>
              </a:pPr>
              <a:t>31</a:t>
            </a:fld>
            <a:endParaRPr lang="sr-Latn-CS" altLang="en-US"/>
          </a:p>
        </p:txBody>
      </p:sp>
      <p:sp>
        <p:nvSpPr>
          <p:cNvPr id="62467" name="Rectangle 2"/>
          <p:cNvSpPr>
            <a:spLocks noRo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05767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B8D41F9-F9FD-4E74-828D-C74D870EC6FE}" type="slidenum">
              <a:rPr lang="sr-Latn-CS" altLang="en-US"/>
              <a:pPr>
                <a:spcBef>
                  <a:spcPct val="0"/>
                </a:spcBef>
              </a:pPr>
              <a:t>32</a:t>
            </a:fld>
            <a:endParaRPr lang="sr-Latn-CS" altLang="en-US"/>
          </a:p>
        </p:txBody>
      </p:sp>
      <p:sp>
        <p:nvSpPr>
          <p:cNvPr id="64515" name="Rectangle 2"/>
          <p:cNvSpPr>
            <a:spLocks noRot="1" noChangeArrowheads="1" noTextEdit="1"/>
          </p:cNvSpPr>
          <p:nvPr>
            <p:ph type="sldImg"/>
          </p:nvPr>
        </p:nvSpPr>
        <p:spPr>
          <a:ln/>
        </p:spPr>
      </p:sp>
      <p:sp>
        <p:nvSpPr>
          <p:cNvPr id="64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941495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AA0A145-739B-4004-B1B8-FB833BE8B07E}" type="slidenum">
              <a:rPr lang="sr-Latn-CS" altLang="en-US"/>
              <a:pPr>
                <a:spcBef>
                  <a:spcPct val="0"/>
                </a:spcBef>
              </a:pPr>
              <a:t>33</a:t>
            </a:fld>
            <a:endParaRPr lang="sr-Latn-CS" altLang="en-US"/>
          </a:p>
        </p:txBody>
      </p:sp>
      <p:sp>
        <p:nvSpPr>
          <p:cNvPr id="66563" name="Rectangle 2"/>
          <p:cNvSpPr>
            <a:spLocks noRot="1" noChangeArrowheads="1" noTextEdit="1"/>
          </p:cNvSpPr>
          <p:nvPr>
            <p:ph type="sldImg"/>
          </p:nvPr>
        </p:nvSpPr>
        <p:spPr>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273011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C695DA44-0848-4FE9-A673-DEE4B54D2239}" type="slidenum">
              <a:rPr lang="sr-Latn-CS" altLang="en-US"/>
              <a:pPr>
                <a:spcBef>
                  <a:spcPct val="0"/>
                </a:spcBef>
              </a:pPr>
              <a:t>34</a:t>
            </a:fld>
            <a:endParaRPr lang="sr-Latn-CS" altLang="en-US"/>
          </a:p>
        </p:txBody>
      </p:sp>
      <p:sp>
        <p:nvSpPr>
          <p:cNvPr id="68611" name="Rectangle 2"/>
          <p:cNvSpPr>
            <a:spLocks noRo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35783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CFFB676C-79E8-49D2-AA9D-985C50ED3F61}" type="slidenum">
              <a:rPr lang="sr-Latn-CS" altLang="en-US"/>
              <a:pPr>
                <a:spcBef>
                  <a:spcPct val="0"/>
                </a:spcBef>
              </a:pPr>
              <a:t>35</a:t>
            </a:fld>
            <a:endParaRPr lang="sr-Latn-CS" altLang="en-US"/>
          </a:p>
        </p:txBody>
      </p:sp>
      <p:sp>
        <p:nvSpPr>
          <p:cNvPr id="70659" name="Rectangle 2"/>
          <p:cNvSpPr>
            <a:spLocks noRot="1" noChangeArrowheads="1" noTextEdit="1"/>
          </p:cNvSpPr>
          <p:nvPr>
            <p:ph type="sldImg"/>
          </p:nvPr>
        </p:nvSpPr>
        <p:spPr>
          <a:ln/>
        </p:spPr>
      </p:sp>
      <p:sp>
        <p:nvSpPr>
          <p:cNvPr id="706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66967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CB22AD7-60F0-47B3-86F5-F0CCF00B0501}" type="slidenum">
              <a:rPr lang="sr-Latn-CS" altLang="en-US"/>
              <a:pPr>
                <a:spcBef>
                  <a:spcPct val="0"/>
                </a:spcBef>
              </a:pPr>
              <a:t>36</a:t>
            </a:fld>
            <a:endParaRPr lang="sr-Latn-CS" altLang="en-US"/>
          </a:p>
        </p:txBody>
      </p:sp>
      <p:sp>
        <p:nvSpPr>
          <p:cNvPr id="72707" name="Rectangle 2"/>
          <p:cNvSpPr>
            <a:spLocks noRot="1" noChangeArrowheads="1" noTextEdit="1"/>
          </p:cNvSpPr>
          <p:nvPr>
            <p:ph type="sldImg"/>
          </p:nvPr>
        </p:nvSpPr>
        <p:spPr>
          <a:ln/>
        </p:spPr>
      </p:sp>
      <p:sp>
        <p:nvSpPr>
          <p:cNvPr id="727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8478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88BC7387-FBBA-477C-9A7E-FA8DBE28B542}" type="slidenum">
              <a:rPr lang="sr-Latn-CS" altLang="en-US"/>
              <a:pPr>
                <a:spcBef>
                  <a:spcPct val="0"/>
                </a:spcBef>
              </a:pPr>
              <a:t>37</a:t>
            </a:fld>
            <a:endParaRPr lang="sr-Latn-CS" altLang="en-US"/>
          </a:p>
        </p:txBody>
      </p:sp>
      <p:sp>
        <p:nvSpPr>
          <p:cNvPr id="74755" name="Rectangle 2"/>
          <p:cNvSpPr>
            <a:spLocks noRo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46198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D8A2852-1B07-4E43-B4A2-E758C33923CA}" type="slidenum">
              <a:rPr lang="sr-Latn-CS" altLang="en-US"/>
              <a:pPr>
                <a:spcBef>
                  <a:spcPct val="0"/>
                </a:spcBef>
              </a:pPr>
              <a:t>38</a:t>
            </a:fld>
            <a:endParaRPr lang="sr-Latn-CS" altLang="en-US"/>
          </a:p>
        </p:txBody>
      </p:sp>
      <p:sp>
        <p:nvSpPr>
          <p:cNvPr id="76803" name="Rectangle 2"/>
          <p:cNvSpPr>
            <a:spLocks noRot="1" noChangeArrowheads="1" noTextEdit="1"/>
          </p:cNvSpPr>
          <p:nvPr>
            <p:ph type="sldImg"/>
          </p:nvPr>
        </p:nvSpPr>
        <p:spPr>
          <a:ln/>
        </p:spPr>
      </p:sp>
      <p:sp>
        <p:nvSpPr>
          <p:cNvPr id="768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23078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82A676ED-D3D5-40FB-9DE7-2F340A50BC3B}" type="slidenum">
              <a:rPr lang="sr-Latn-CS" altLang="en-US"/>
              <a:pPr>
                <a:spcBef>
                  <a:spcPct val="0"/>
                </a:spcBef>
              </a:pPr>
              <a:t>39</a:t>
            </a:fld>
            <a:endParaRPr lang="sr-Latn-CS" altLang="en-US"/>
          </a:p>
        </p:txBody>
      </p:sp>
      <p:sp>
        <p:nvSpPr>
          <p:cNvPr id="78851" name="Rectangle 2"/>
          <p:cNvSpPr>
            <a:spLocks noRo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645831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9ABB5A7-675C-45A9-A32C-2AEF4C36A4A9}" type="slidenum">
              <a:rPr lang="sr-Latn-CS" altLang="en-US"/>
              <a:pPr>
                <a:spcBef>
                  <a:spcPct val="0"/>
                </a:spcBef>
              </a:pPr>
              <a:t>40</a:t>
            </a:fld>
            <a:endParaRPr lang="sr-Latn-CS" altLang="en-US"/>
          </a:p>
        </p:txBody>
      </p:sp>
      <p:sp>
        <p:nvSpPr>
          <p:cNvPr id="80899" name="Rectangle 2"/>
          <p:cNvSpPr>
            <a:spLocks noRot="1" noChangeArrowheads="1" noTextEdit="1"/>
          </p:cNvSpPr>
          <p:nvPr>
            <p:ph type="sldImg"/>
          </p:nvPr>
        </p:nvSpPr>
        <p:spPr>
          <a:ln/>
        </p:spPr>
      </p:sp>
      <p:sp>
        <p:nvSpPr>
          <p:cNvPr id="8090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50804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CB22AD7-60F0-47B3-86F5-F0CCF00B0501}" type="slidenum">
              <a:rPr lang="sr-Latn-CS" altLang="en-US"/>
              <a:pPr>
                <a:spcBef>
                  <a:spcPct val="0"/>
                </a:spcBef>
              </a:pPr>
              <a:t>41</a:t>
            </a:fld>
            <a:endParaRPr lang="sr-Latn-CS" altLang="en-US"/>
          </a:p>
        </p:txBody>
      </p:sp>
      <p:sp>
        <p:nvSpPr>
          <p:cNvPr id="72707" name="Rectangle 2"/>
          <p:cNvSpPr>
            <a:spLocks noRot="1" noChangeArrowheads="1" noTextEdit="1"/>
          </p:cNvSpPr>
          <p:nvPr>
            <p:ph type="sldImg"/>
          </p:nvPr>
        </p:nvSpPr>
        <p:spPr>
          <a:ln/>
        </p:spPr>
      </p:sp>
      <p:sp>
        <p:nvSpPr>
          <p:cNvPr id="727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541139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F2DA552-61E9-4FD6-B599-1F891D8BE2D4}" type="datetimeFigureOut">
              <a:rPr lang="en-US" smtClean="0"/>
              <a:t>4/15/2022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883446-E12E-4149-B444-0AF1F32DDA18}" type="slidenum">
              <a:rPr lang="en-US" smtClean="0"/>
              <a:t>‹#›</a:t>
            </a:fld>
            <a:endParaRPr lang="en-US"/>
          </a:p>
        </p:txBody>
      </p:sp>
    </p:spTree>
    <p:extLst>
      <p:ext uri="{BB962C8B-B14F-4D97-AF65-F5344CB8AC3E}">
        <p14:creationId xmlns:p14="http://schemas.microsoft.com/office/powerpoint/2010/main" val="224104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F2DA552-61E9-4FD6-B599-1F891D8BE2D4}" type="datetimeFigureOut">
              <a:rPr lang="en-US" smtClean="0"/>
              <a:t>4/15/2022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883446-E12E-4149-B444-0AF1F32DDA18}" type="slidenum">
              <a:rPr lang="en-US" smtClean="0"/>
              <a:t>‹#›</a:t>
            </a:fld>
            <a:endParaRPr lang="en-US"/>
          </a:p>
        </p:txBody>
      </p:sp>
    </p:spTree>
    <p:extLst>
      <p:ext uri="{BB962C8B-B14F-4D97-AF65-F5344CB8AC3E}">
        <p14:creationId xmlns:p14="http://schemas.microsoft.com/office/powerpoint/2010/main" val="38286041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F2DA552-61E9-4FD6-B599-1F891D8BE2D4}" type="datetimeFigureOut">
              <a:rPr lang="en-US" smtClean="0"/>
              <a:t>4/15/2022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883446-E12E-4149-B444-0AF1F32DDA18}" type="slidenum">
              <a:rPr lang="en-US" smtClean="0"/>
              <a:t>‹#›</a:t>
            </a:fld>
            <a:endParaRPr lang="en-US"/>
          </a:p>
        </p:txBody>
      </p:sp>
    </p:spTree>
    <p:extLst>
      <p:ext uri="{BB962C8B-B14F-4D97-AF65-F5344CB8AC3E}">
        <p14:creationId xmlns:p14="http://schemas.microsoft.com/office/powerpoint/2010/main" val="3109835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F2DA552-61E9-4FD6-B599-1F891D8BE2D4}" type="datetimeFigureOut">
              <a:rPr lang="en-US" smtClean="0"/>
              <a:t>4/15/2022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883446-E12E-4149-B444-0AF1F32DDA18}" type="slidenum">
              <a:rPr lang="en-US" smtClean="0"/>
              <a:t>‹#›</a:t>
            </a:fld>
            <a:endParaRPr lang="en-US"/>
          </a:p>
        </p:txBody>
      </p:sp>
    </p:spTree>
    <p:extLst>
      <p:ext uri="{BB962C8B-B14F-4D97-AF65-F5344CB8AC3E}">
        <p14:creationId xmlns:p14="http://schemas.microsoft.com/office/powerpoint/2010/main" val="247263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F2DA552-61E9-4FD6-B599-1F891D8BE2D4}" type="datetimeFigureOut">
              <a:rPr lang="en-US" smtClean="0"/>
              <a:t>4/15/2022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2883446-E12E-4149-B444-0AF1F32DDA18}" type="slidenum">
              <a:rPr lang="en-US" smtClean="0"/>
              <a:t>‹#›</a:t>
            </a:fld>
            <a:endParaRPr lang="en-US"/>
          </a:p>
        </p:txBody>
      </p:sp>
    </p:spTree>
    <p:extLst>
      <p:ext uri="{BB962C8B-B14F-4D97-AF65-F5344CB8AC3E}">
        <p14:creationId xmlns:p14="http://schemas.microsoft.com/office/powerpoint/2010/main" val="2741753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F2DA552-61E9-4FD6-B599-1F891D8BE2D4}" type="datetimeFigureOut">
              <a:rPr lang="en-US" smtClean="0"/>
              <a:t>4/15/2022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2883446-E12E-4149-B444-0AF1F32DDA18}" type="slidenum">
              <a:rPr lang="en-US" smtClean="0"/>
              <a:t>‹#›</a:t>
            </a:fld>
            <a:endParaRPr lang="en-US"/>
          </a:p>
        </p:txBody>
      </p:sp>
    </p:spTree>
    <p:extLst>
      <p:ext uri="{BB962C8B-B14F-4D97-AF65-F5344CB8AC3E}">
        <p14:creationId xmlns:p14="http://schemas.microsoft.com/office/powerpoint/2010/main" val="3933610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2DA552-61E9-4FD6-B599-1F891D8BE2D4}" type="datetimeFigureOut">
              <a:rPr lang="en-US" smtClean="0"/>
              <a:t>4/15/2022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2883446-E12E-4149-B444-0AF1F32DDA18}" type="slidenum">
              <a:rPr lang="en-US" smtClean="0"/>
              <a:t>‹#›</a:t>
            </a:fld>
            <a:endParaRPr lang="en-US"/>
          </a:p>
        </p:txBody>
      </p:sp>
    </p:spTree>
    <p:extLst>
      <p:ext uri="{BB962C8B-B14F-4D97-AF65-F5344CB8AC3E}">
        <p14:creationId xmlns:p14="http://schemas.microsoft.com/office/powerpoint/2010/main" val="2695496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2DA552-61E9-4FD6-B599-1F891D8BE2D4}" type="datetimeFigureOut">
              <a:rPr lang="en-US" smtClean="0"/>
              <a:t>4/15/2022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883446-E12E-4149-B444-0AF1F32DDA18}" type="slidenum">
              <a:rPr lang="en-US" smtClean="0"/>
              <a:t>‹#›</a:t>
            </a:fld>
            <a:endParaRPr lang="en-US"/>
          </a:p>
        </p:txBody>
      </p:sp>
    </p:spTree>
    <p:extLst>
      <p:ext uri="{BB962C8B-B14F-4D97-AF65-F5344CB8AC3E}">
        <p14:creationId xmlns:p14="http://schemas.microsoft.com/office/powerpoint/2010/main" val="41182280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2DA552-61E9-4FD6-B599-1F891D8BE2D4}" type="datetimeFigureOut">
              <a:rPr lang="en-US" smtClean="0"/>
              <a:t>4/15/2022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883446-E12E-4149-B444-0AF1F32DDA18}" type="slidenum">
              <a:rPr lang="en-US" smtClean="0"/>
              <a:t>‹#›</a:t>
            </a:fld>
            <a:endParaRPr lang="en-US"/>
          </a:p>
        </p:txBody>
      </p:sp>
    </p:spTree>
    <p:extLst>
      <p:ext uri="{BB962C8B-B14F-4D97-AF65-F5344CB8AC3E}">
        <p14:creationId xmlns:p14="http://schemas.microsoft.com/office/powerpoint/2010/main" val="1439797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F2DA552-61E9-4FD6-B599-1F891D8BE2D4}" type="datetimeFigureOut">
              <a:rPr lang="en-US" smtClean="0"/>
              <a:t>4/15/2022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883446-E12E-4149-B444-0AF1F32DDA18}" type="slidenum">
              <a:rPr lang="en-US" smtClean="0"/>
              <a:t>‹#›</a:t>
            </a:fld>
            <a:endParaRPr lang="en-US"/>
          </a:p>
        </p:txBody>
      </p:sp>
    </p:spTree>
    <p:extLst>
      <p:ext uri="{BB962C8B-B14F-4D97-AF65-F5344CB8AC3E}">
        <p14:creationId xmlns:p14="http://schemas.microsoft.com/office/powerpoint/2010/main" val="2255772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F2DA552-61E9-4FD6-B599-1F891D8BE2D4}" type="datetimeFigureOut">
              <a:rPr lang="en-US" smtClean="0"/>
              <a:t>4/15/2022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883446-E12E-4149-B444-0AF1F32DDA18}" type="slidenum">
              <a:rPr lang="en-US" smtClean="0"/>
              <a:t>‹#›</a:t>
            </a:fld>
            <a:endParaRPr lang="en-US"/>
          </a:p>
        </p:txBody>
      </p:sp>
    </p:spTree>
    <p:extLst>
      <p:ext uri="{BB962C8B-B14F-4D97-AF65-F5344CB8AC3E}">
        <p14:creationId xmlns:p14="http://schemas.microsoft.com/office/powerpoint/2010/main" val="8716799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4255AC4C-E5B1-4A69-8418-5F8E066AFED8}" type="datetimeFigureOut">
              <a:rPr lang="en-US" smtClean="0">
                <a:solidFill>
                  <a:prstClr val="white">
                    <a:alpha val="60000"/>
                  </a:prstClr>
                </a:solidFill>
              </a:rPr>
              <a:pPr/>
              <a:t>4/15/2022</a:t>
            </a:fld>
            <a:endParaRPr lang="en-US">
              <a:solidFill>
                <a:prstClr val="white">
                  <a:alpha val="60000"/>
                </a:prstClr>
              </a:solidFill>
            </a:endParaRPr>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solidFill>
                <a:prstClr val="white">
                  <a:alpha val="60000"/>
                </a:prstClr>
              </a:solidFill>
            </a:endParaRP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4527727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5" name="Footer Placeholder 4"/>
          <p:cNvSpPr>
            <a:spLocks noGrp="1"/>
          </p:cNvSpPr>
          <p:nvPr>
            <p:ph type="ftr" sz="quarter" idx="11"/>
          </p:nvPr>
        </p:nvSpPr>
        <p:spPr/>
        <p:txBody>
          <a:bodyPr/>
          <a:lstStyle/>
          <a:p>
            <a:endParaRPr lang="en-US">
              <a:solidFill>
                <a:srgbClr val="E84C22"/>
              </a:solidFill>
            </a:endParaRPr>
          </a:p>
        </p:txBody>
      </p:sp>
      <p:sp>
        <p:nvSpPr>
          <p:cNvPr id="6" name="Slide Number Placeholder 5"/>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0524369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5" name="Footer Placeholder 4"/>
          <p:cNvSpPr>
            <a:spLocks noGrp="1"/>
          </p:cNvSpPr>
          <p:nvPr>
            <p:ph type="ftr" sz="quarter" idx="11"/>
          </p:nvPr>
        </p:nvSpPr>
        <p:spPr/>
        <p:txBody>
          <a:bodyPr/>
          <a:lstStyle/>
          <a:p>
            <a:endParaRPr lang="en-US">
              <a:solidFill>
                <a:srgbClr val="E84C22"/>
              </a:solidFill>
            </a:endParaRP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7535456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6" name="Footer Placeholder 5"/>
          <p:cNvSpPr>
            <a:spLocks noGrp="1"/>
          </p:cNvSpPr>
          <p:nvPr>
            <p:ph type="ftr" sz="quarter" idx="11"/>
          </p:nvPr>
        </p:nvSpPr>
        <p:spPr/>
        <p:txBody>
          <a:bodyPr/>
          <a:lstStyle/>
          <a:p>
            <a:endParaRPr lang="en-US">
              <a:solidFill>
                <a:srgbClr val="E84C22"/>
              </a:solidFill>
            </a:endParaRPr>
          </a:p>
        </p:txBody>
      </p:sp>
      <p:sp>
        <p:nvSpPr>
          <p:cNvPr id="7" name="Slide Number Placeholder 6"/>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26261818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8" name="Footer Placeholder 7"/>
          <p:cNvSpPr>
            <a:spLocks noGrp="1"/>
          </p:cNvSpPr>
          <p:nvPr>
            <p:ph type="ftr" sz="quarter" idx="11"/>
          </p:nvPr>
        </p:nvSpPr>
        <p:spPr/>
        <p:txBody>
          <a:bodyPr/>
          <a:lstStyle/>
          <a:p>
            <a:endParaRPr lang="en-US">
              <a:solidFill>
                <a:srgbClr val="E84C22"/>
              </a:solidFill>
            </a:endParaRPr>
          </a:p>
        </p:txBody>
      </p:sp>
      <p:sp>
        <p:nvSpPr>
          <p:cNvPr id="9" name="Slide Number Placeholder 8"/>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8820040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4" name="Footer Placeholder 3"/>
          <p:cNvSpPr>
            <a:spLocks noGrp="1"/>
          </p:cNvSpPr>
          <p:nvPr>
            <p:ph type="ftr" sz="quarter" idx="11"/>
          </p:nvPr>
        </p:nvSpPr>
        <p:spPr/>
        <p:txBody>
          <a:bodyPr/>
          <a:lstStyle/>
          <a:p>
            <a:endParaRPr lang="en-US">
              <a:solidFill>
                <a:srgbClr val="E84C22"/>
              </a:solidFill>
            </a:endParaRPr>
          </a:p>
        </p:txBody>
      </p:sp>
      <p:sp>
        <p:nvSpPr>
          <p:cNvPr id="5" name="Slide Number Placeholder 4"/>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26983033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3" name="Footer Placeholder 2"/>
          <p:cNvSpPr>
            <a:spLocks noGrp="1"/>
          </p:cNvSpPr>
          <p:nvPr>
            <p:ph type="ftr" sz="quarter" idx="11"/>
          </p:nvPr>
        </p:nvSpPr>
        <p:spPr/>
        <p:txBody>
          <a:bodyPr/>
          <a:lstStyle/>
          <a:p>
            <a:endParaRPr lang="en-US">
              <a:solidFill>
                <a:srgbClr val="E84C22"/>
              </a:solidFill>
            </a:endParaRP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5156562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6" name="Footer Placeholder 5"/>
          <p:cNvSpPr>
            <a:spLocks noGrp="1"/>
          </p:cNvSpPr>
          <p:nvPr>
            <p:ph type="ftr" sz="quarter" idx="11"/>
          </p:nvPr>
        </p:nvSpPr>
        <p:spPr/>
        <p:txBody>
          <a:bodyPr/>
          <a:lstStyle/>
          <a:p>
            <a:endParaRPr lang="en-US">
              <a:solidFill>
                <a:srgbClr val="E84C22"/>
              </a:solidFill>
            </a:endParaRP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0180332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6" name="Footer Placeholder 5"/>
          <p:cNvSpPr>
            <a:spLocks noGrp="1"/>
          </p:cNvSpPr>
          <p:nvPr>
            <p:ph type="ftr" sz="quarter" idx="11"/>
          </p:nvPr>
        </p:nvSpPr>
        <p:spPr/>
        <p:txBody>
          <a:bodyPr/>
          <a:lstStyle/>
          <a:p>
            <a:endParaRPr lang="en-US">
              <a:solidFill>
                <a:srgbClr val="E84C22"/>
              </a:solidFill>
            </a:endParaRP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41844254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6" name="Footer Placeholder 5"/>
          <p:cNvSpPr>
            <a:spLocks noGrp="1"/>
          </p:cNvSpPr>
          <p:nvPr>
            <p:ph type="ftr" sz="quarter" idx="11"/>
          </p:nvPr>
        </p:nvSpPr>
        <p:spPr/>
        <p:txBody>
          <a:bodyPr/>
          <a:lstStyle/>
          <a:p>
            <a:endParaRPr lang="en-US">
              <a:solidFill>
                <a:srgbClr val="E84C22"/>
              </a:solidFill>
            </a:endParaRP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5036478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5" name="Footer Placeholder 4"/>
          <p:cNvSpPr>
            <a:spLocks noGrp="1"/>
          </p:cNvSpPr>
          <p:nvPr>
            <p:ph type="ftr" sz="quarter" idx="11"/>
          </p:nvPr>
        </p:nvSpPr>
        <p:spPr/>
        <p:txBody>
          <a:bodyPr/>
          <a:lstStyle/>
          <a:p>
            <a:endParaRPr lang="en-US">
              <a:solidFill>
                <a:srgbClr val="E84C22"/>
              </a:solidFill>
            </a:endParaRP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3435374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dirty="0">
                <a:solidFill>
                  <a:srgbClr val="E84C22">
                    <a:lumMod val="60000"/>
                    <a:lumOff val="40000"/>
                  </a:srgb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dirty="0">
                <a:solidFill>
                  <a:srgbClr val="E84C22">
                    <a:lumMod val="60000"/>
                    <a:lumOff val="40000"/>
                  </a:srgb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5" name="Footer Placeholder 4"/>
          <p:cNvSpPr>
            <a:spLocks noGrp="1"/>
          </p:cNvSpPr>
          <p:nvPr>
            <p:ph type="ftr" sz="quarter" idx="11"/>
          </p:nvPr>
        </p:nvSpPr>
        <p:spPr/>
        <p:txBody>
          <a:bodyPr/>
          <a:lstStyle/>
          <a:p>
            <a:endParaRPr lang="en-US">
              <a:solidFill>
                <a:srgbClr val="E84C22"/>
              </a:solidFill>
            </a:endParaRP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1537755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5" name="Footer Placeholder 4"/>
          <p:cNvSpPr>
            <a:spLocks noGrp="1"/>
          </p:cNvSpPr>
          <p:nvPr>
            <p:ph type="ftr" sz="quarter" idx="11"/>
          </p:nvPr>
        </p:nvSpPr>
        <p:spPr/>
        <p:txBody>
          <a:bodyPr/>
          <a:lstStyle/>
          <a:p>
            <a:endParaRPr lang="en-US">
              <a:solidFill>
                <a:srgbClr val="E84C22"/>
              </a:solidFill>
            </a:endParaRP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24156262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8" name="Footer Placeholder 7"/>
          <p:cNvSpPr>
            <a:spLocks noGrp="1"/>
          </p:cNvSpPr>
          <p:nvPr>
            <p:ph type="ftr" sz="quarter" idx="11"/>
          </p:nvPr>
        </p:nvSpPr>
        <p:spPr/>
        <p:txBody>
          <a:bodyPr/>
          <a:lstStyle/>
          <a:p>
            <a:endParaRPr lang="en-US">
              <a:solidFill>
                <a:srgbClr val="E84C22"/>
              </a:solidFill>
            </a:endParaRPr>
          </a:p>
        </p:txBody>
      </p:sp>
      <p:sp>
        <p:nvSpPr>
          <p:cNvPr id="9" name="Slide Number Placeholder 8"/>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3085480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8" name="Footer Placeholder 7"/>
          <p:cNvSpPr>
            <a:spLocks noGrp="1"/>
          </p:cNvSpPr>
          <p:nvPr>
            <p:ph type="ftr" sz="quarter" idx="11"/>
          </p:nvPr>
        </p:nvSpPr>
        <p:spPr>
          <a:xfrm>
            <a:off x="561111" y="6391838"/>
            <a:ext cx="3644282" cy="304801"/>
          </a:xfrm>
        </p:spPr>
        <p:txBody>
          <a:bodyPr/>
          <a:lstStyle/>
          <a:p>
            <a:endParaRPr lang="en-US">
              <a:solidFill>
                <a:srgbClr val="E84C22"/>
              </a:solidFill>
            </a:endParaRPr>
          </a:p>
        </p:txBody>
      </p:sp>
      <p:sp>
        <p:nvSpPr>
          <p:cNvPr id="9" name="Slide Number Placeholder 8"/>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41674644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5" name="Footer Placeholder 4"/>
          <p:cNvSpPr>
            <a:spLocks noGrp="1"/>
          </p:cNvSpPr>
          <p:nvPr>
            <p:ph type="ftr" sz="quarter" idx="11"/>
          </p:nvPr>
        </p:nvSpPr>
        <p:spPr/>
        <p:txBody>
          <a:bodyPr/>
          <a:lstStyle/>
          <a:p>
            <a:endParaRPr lang="en-US">
              <a:solidFill>
                <a:srgbClr val="E84C22"/>
              </a:solidFill>
            </a:endParaRPr>
          </a:p>
        </p:txBody>
      </p:sp>
      <p:sp>
        <p:nvSpPr>
          <p:cNvPr id="6" name="Slide Number Placeholder 5"/>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40322228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5" name="Footer Placeholder 4"/>
          <p:cNvSpPr>
            <a:spLocks noGrp="1"/>
          </p:cNvSpPr>
          <p:nvPr>
            <p:ph type="ftr" sz="quarter" idx="11"/>
          </p:nvPr>
        </p:nvSpPr>
        <p:spPr/>
        <p:txBody>
          <a:bodyPr/>
          <a:lstStyle/>
          <a:p>
            <a:endParaRPr lang="en-US">
              <a:solidFill>
                <a:srgbClr val="E84C22"/>
              </a:solidFill>
            </a:endParaRP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1221034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30725"/>
          </a:xfrm>
        </p:spPr>
        <p:txBody>
          <a:bodyPr/>
          <a:lstStyle/>
          <a:p>
            <a:pPr lvl="0"/>
            <a:endParaRPr lang="en-US" noProof="0"/>
          </a:p>
        </p:txBody>
      </p:sp>
      <p:sp>
        <p:nvSpPr>
          <p:cNvPr id="4" name="Rectangle 9"/>
          <p:cNvSpPr>
            <a:spLocks noGrp="1" noChangeArrowheads="1"/>
          </p:cNvSpPr>
          <p:nvPr>
            <p:ph type="dt" sz="half" idx="10"/>
          </p:nvPr>
        </p:nvSpPr>
        <p:spPr>
          <a:ln/>
        </p:spPr>
        <p:txBody>
          <a:bodyPr/>
          <a:lstStyle>
            <a:lvl1pPr>
              <a:defRPr/>
            </a:lvl1pPr>
          </a:lstStyle>
          <a:p>
            <a:pPr>
              <a:defRPr/>
            </a:pPr>
            <a:endParaRPr lang="sr-Latn-CS"/>
          </a:p>
        </p:txBody>
      </p:sp>
      <p:sp>
        <p:nvSpPr>
          <p:cNvPr id="5" name="Rectangle 10"/>
          <p:cNvSpPr>
            <a:spLocks noGrp="1" noChangeArrowheads="1"/>
          </p:cNvSpPr>
          <p:nvPr>
            <p:ph type="ftr" sz="quarter" idx="11"/>
          </p:nvPr>
        </p:nvSpPr>
        <p:spPr>
          <a:ln/>
        </p:spPr>
        <p:txBody>
          <a:bodyPr/>
          <a:lstStyle>
            <a:lvl1pPr>
              <a:defRPr/>
            </a:lvl1pPr>
          </a:lstStyle>
          <a:p>
            <a:pPr>
              <a:defRPr/>
            </a:pPr>
            <a:endParaRPr lang="sr-Latn-CS"/>
          </a:p>
        </p:txBody>
      </p:sp>
      <p:sp>
        <p:nvSpPr>
          <p:cNvPr id="6" name="Rectangle 11"/>
          <p:cNvSpPr>
            <a:spLocks noGrp="1" noChangeArrowheads="1"/>
          </p:cNvSpPr>
          <p:nvPr>
            <p:ph type="sldNum" sz="quarter" idx="12"/>
          </p:nvPr>
        </p:nvSpPr>
        <p:spPr>
          <a:ln/>
        </p:spPr>
        <p:txBody>
          <a:bodyPr/>
          <a:lstStyle>
            <a:lvl1pPr>
              <a:defRPr/>
            </a:lvl1pPr>
          </a:lstStyle>
          <a:p>
            <a:fld id="{D782C1F2-687E-440B-B0A2-2CB9DDC0EDBE}" type="slidenum">
              <a:rPr lang="sr-Latn-CS" altLang="en-US"/>
              <a:pPr/>
              <a:t>‹#›</a:t>
            </a:fld>
            <a:endParaRPr lang="sr-Latn-CS" altLang="en-US"/>
          </a:p>
        </p:txBody>
      </p:sp>
    </p:spTree>
    <p:extLst>
      <p:ext uri="{BB962C8B-B14F-4D97-AF65-F5344CB8AC3E}">
        <p14:creationId xmlns:p14="http://schemas.microsoft.com/office/powerpoint/2010/main" val="4169001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jpe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2DA552-61E9-4FD6-B599-1F891D8BE2D4}" type="datetimeFigureOut">
              <a:rPr lang="en-US" smtClean="0"/>
              <a:t>4/15/2022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883446-E12E-4149-B444-0AF1F32DDA18}" type="slidenum">
              <a:rPr lang="en-US" smtClean="0"/>
              <a:t>‹#›</a:t>
            </a:fld>
            <a:endParaRPr lang="en-US"/>
          </a:p>
        </p:txBody>
      </p:sp>
    </p:spTree>
    <p:extLst>
      <p:ext uri="{BB962C8B-B14F-4D97-AF65-F5344CB8AC3E}">
        <p14:creationId xmlns:p14="http://schemas.microsoft.com/office/powerpoint/2010/main" val="29209016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20">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4255AC4C-E5B1-4A69-8418-5F8E066AFED8}" type="datetimeFigureOut">
              <a:rPr lang="en-US" smtClean="0">
                <a:solidFill>
                  <a:srgbClr val="E84C22"/>
                </a:solidFill>
              </a:rPr>
              <a:pPr/>
              <a:t>4/15/2022</a:t>
            </a:fld>
            <a:endParaRPr lang="en-US">
              <a:solidFill>
                <a:srgbClr val="E84C22"/>
              </a:solidFill>
            </a:endParaRPr>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solidFill>
                <a:srgbClr val="E84C22"/>
              </a:solidFill>
            </a:endParaRP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4FE4565F-EC74-4E10-A250-0DADF9BD0AE6}"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633294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sr-Latn-RS" dirty="0" smtClean="0"/>
              <a:t>KBT 15.04.2022.</a:t>
            </a:r>
            <a:endParaRPr lang="en-US" dirty="0"/>
          </a:p>
        </p:txBody>
      </p:sp>
      <p:sp>
        <p:nvSpPr>
          <p:cNvPr id="3" name="Subtitle 2"/>
          <p:cNvSpPr>
            <a:spLocks noGrp="1"/>
          </p:cNvSpPr>
          <p:nvPr>
            <p:ph type="subTitle" idx="1"/>
          </p:nvPr>
        </p:nvSpPr>
        <p:spPr/>
        <p:txBody>
          <a:bodyPr/>
          <a:lstStyle/>
          <a:p>
            <a:r>
              <a:rPr lang="sr-Latn-RS" dirty="0" smtClean="0"/>
              <a:t>Studenti, anketa, </a:t>
            </a:r>
          </a:p>
          <a:p>
            <a:r>
              <a:rPr lang="sr-Latn-RS" dirty="0" smtClean="0"/>
              <a:t>Predispitna aktivnost, dovršiti Ellisov model</a:t>
            </a:r>
          </a:p>
          <a:p>
            <a:r>
              <a:rPr lang="sr-Latn-RS" dirty="0" smtClean="0"/>
              <a:t>Kalendar!</a:t>
            </a:r>
            <a:endParaRPr lang="en-US" dirty="0"/>
          </a:p>
        </p:txBody>
      </p:sp>
    </p:spTree>
    <p:extLst>
      <p:ext uri="{BB962C8B-B14F-4D97-AF65-F5344CB8AC3E}">
        <p14:creationId xmlns:p14="http://schemas.microsoft.com/office/powerpoint/2010/main" val="25546410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sr-Latn-RS" dirty="0" smtClean="0"/>
              <a:t>Predispitna aktivnost</a:t>
            </a:r>
            <a:endParaRPr lang="en-US" dirty="0"/>
          </a:p>
        </p:txBody>
      </p:sp>
      <p:sp>
        <p:nvSpPr>
          <p:cNvPr id="5" name="Content Placeholder 4"/>
          <p:cNvSpPr>
            <a:spLocks noGrp="1"/>
          </p:cNvSpPr>
          <p:nvPr>
            <p:ph idx="1"/>
          </p:nvPr>
        </p:nvSpPr>
        <p:spPr/>
        <p:txBody>
          <a:bodyPr>
            <a:noAutofit/>
          </a:bodyPr>
          <a:lstStyle/>
          <a:p>
            <a:r>
              <a:rPr lang="sr-Latn-RS" sz="2400" dirty="0" smtClean="0"/>
              <a:t>Pronaći primere svih konstukata o kojima smo govorili u Beckovom i Ellisovom modelu </a:t>
            </a:r>
          </a:p>
          <a:p>
            <a:r>
              <a:rPr lang="sr-Latn-RS" sz="2400" dirty="0" smtClean="0"/>
              <a:t>KOGNITIVNE </a:t>
            </a:r>
            <a:r>
              <a:rPr lang="sr-Latn-RS" sz="2400" dirty="0" smtClean="0"/>
              <a:t>DISTORZIJE, DISFUNKCIONALNA UVERENJA, KOGNITIVNE SHEME</a:t>
            </a:r>
          </a:p>
          <a:p>
            <a:r>
              <a:rPr lang="sr-Latn-RS" sz="2400" dirty="0" smtClean="0"/>
              <a:t>IRACIONALNA UVERENJA (OKIDAČI I POSLEDICE) + RACIONALNA UVERENJA </a:t>
            </a:r>
          </a:p>
          <a:p>
            <a:r>
              <a:rPr lang="sr-Latn-RS" sz="2400" b="1" dirty="0" smtClean="0"/>
              <a:t>U PESMAMA! </a:t>
            </a:r>
          </a:p>
          <a:p>
            <a:r>
              <a:rPr lang="en-US" sz="2400" dirty="0" err="1" smtClean="0"/>
              <a:t>Detaljne</a:t>
            </a:r>
            <a:r>
              <a:rPr lang="en-US" sz="2400" dirty="0" smtClean="0"/>
              <a:t> </a:t>
            </a:r>
            <a:r>
              <a:rPr lang="en-US" sz="2400" dirty="0" err="1" smtClean="0"/>
              <a:t>instrukcije</a:t>
            </a:r>
            <a:r>
              <a:rPr lang="en-US" sz="2400" dirty="0" smtClean="0"/>
              <a:t>, </a:t>
            </a:r>
            <a:r>
              <a:rPr lang="en-US" sz="2400" dirty="0" err="1" smtClean="0"/>
              <a:t>rok</a:t>
            </a:r>
            <a:r>
              <a:rPr lang="sr-Latn-RS" sz="2400" dirty="0" smtClean="0"/>
              <a:t> i predlog za završnu prezentaciju (rekapitulaciju) u posebnom dokumentu </a:t>
            </a:r>
          </a:p>
          <a:p>
            <a:r>
              <a:rPr lang="sr-Latn-RS" sz="2400" dirty="0" smtClean="0"/>
              <a:t>Rok 29.maj 2022. do ponoći </a:t>
            </a:r>
            <a:endParaRPr lang="sr-Latn-RS" sz="2400" dirty="0"/>
          </a:p>
        </p:txBody>
      </p:sp>
    </p:spTree>
    <p:extLst>
      <p:ext uri="{BB962C8B-B14F-4D97-AF65-F5344CB8AC3E}">
        <p14:creationId xmlns:p14="http://schemas.microsoft.com/office/powerpoint/2010/main" val="2713499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1948" y="674903"/>
            <a:ext cx="8761413" cy="706964"/>
          </a:xfrm>
        </p:spPr>
        <p:txBody>
          <a:bodyPr/>
          <a:lstStyle/>
          <a:p>
            <a:pPr algn="ctr"/>
            <a:r>
              <a:rPr lang="sr-Latn-RS" dirty="0" smtClean="0"/>
              <a:t>Nastavak: Ellisov model, REBT</a:t>
            </a:r>
            <a:endParaRPr lang="en-US" dirty="0"/>
          </a:p>
        </p:txBody>
      </p:sp>
      <p:graphicFrame>
        <p:nvGraphicFramePr>
          <p:cNvPr id="10" name="Diagram 9"/>
          <p:cNvGraphicFramePr/>
          <p:nvPr>
            <p:extLst/>
          </p:nvPr>
        </p:nvGraphicFramePr>
        <p:xfrm>
          <a:off x="2738139" y="1680632"/>
          <a:ext cx="6609030" cy="51773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Rectangle 3"/>
          <p:cNvSpPr>
            <a:spLocks noChangeArrowheads="1"/>
          </p:cNvSpPr>
          <p:nvPr/>
        </p:nvSpPr>
        <p:spPr bwMode="auto">
          <a:xfrm flipV="1">
            <a:off x="4062046" y="6282597"/>
            <a:ext cx="14143018"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889500" algn="l"/>
              </a:tabLst>
              <a:defRPr>
                <a:solidFill>
                  <a:schemeClr val="tx1"/>
                </a:solidFill>
                <a:latin typeface="Arial" panose="020B0604020202020204" pitchFamily="34" charset="0"/>
              </a:defRPr>
            </a:lvl1pPr>
            <a:lvl2pPr eaLnBrk="0" fontAlgn="base" hangingPunct="0">
              <a:spcBef>
                <a:spcPct val="0"/>
              </a:spcBef>
              <a:spcAft>
                <a:spcPct val="0"/>
              </a:spcAft>
              <a:tabLst>
                <a:tab pos="4889500" algn="l"/>
              </a:tabLst>
              <a:defRPr>
                <a:solidFill>
                  <a:schemeClr val="tx1"/>
                </a:solidFill>
                <a:latin typeface="Arial" panose="020B0604020202020204" pitchFamily="34" charset="0"/>
              </a:defRPr>
            </a:lvl2pPr>
            <a:lvl3pPr eaLnBrk="0" fontAlgn="base" hangingPunct="0">
              <a:spcBef>
                <a:spcPct val="0"/>
              </a:spcBef>
              <a:spcAft>
                <a:spcPct val="0"/>
              </a:spcAft>
              <a:tabLst>
                <a:tab pos="4889500" algn="l"/>
              </a:tabLst>
              <a:defRPr>
                <a:solidFill>
                  <a:schemeClr val="tx1"/>
                </a:solidFill>
                <a:latin typeface="Arial" panose="020B0604020202020204" pitchFamily="34" charset="0"/>
              </a:defRPr>
            </a:lvl3pPr>
            <a:lvl4pPr eaLnBrk="0" fontAlgn="base" hangingPunct="0">
              <a:spcBef>
                <a:spcPct val="0"/>
              </a:spcBef>
              <a:spcAft>
                <a:spcPct val="0"/>
              </a:spcAft>
              <a:tabLst>
                <a:tab pos="4889500" algn="l"/>
              </a:tabLst>
              <a:defRPr>
                <a:solidFill>
                  <a:schemeClr val="tx1"/>
                </a:solidFill>
                <a:latin typeface="Arial" panose="020B0604020202020204" pitchFamily="34" charset="0"/>
              </a:defRPr>
            </a:lvl4pPr>
            <a:lvl5pPr eaLnBrk="0" fontAlgn="base" hangingPunct="0">
              <a:spcBef>
                <a:spcPct val="0"/>
              </a:spcBef>
              <a:spcAft>
                <a:spcPct val="0"/>
              </a:spcAft>
              <a:tabLst>
                <a:tab pos="4889500" algn="l"/>
              </a:tabLst>
              <a:defRPr>
                <a:solidFill>
                  <a:schemeClr val="tx1"/>
                </a:solidFill>
                <a:latin typeface="Arial" panose="020B0604020202020204" pitchFamily="34" charset="0"/>
              </a:defRPr>
            </a:lvl5pPr>
            <a:lvl6pPr eaLnBrk="0" fontAlgn="base" hangingPunct="0">
              <a:spcBef>
                <a:spcPct val="0"/>
              </a:spcBef>
              <a:spcAft>
                <a:spcPct val="0"/>
              </a:spcAft>
              <a:tabLst>
                <a:tab pos="4889500" algn="l"/>
              </a:tabLst>
              <a:defRPr>
                <a:solidFill>
                  <a:schemeClr val="tx1"/>
                </a:solidFill>
                <a:latin typeface="Arial" panose="020B0604020202020204" pitchFamily="34" charset="0"/>
              </a:defRPr>
            </a:lvl6pPr>
            <a:lvl7pPr eaLnBrk="0" fontAlgn="base" hangingPunct="0">
              <a:spcBef>
                <a:spcPct val="0"/>
              </a:spcBef>
              <a:spcAft>
                <a:spcPct val="0"/>
              </a:spcAft>
              <a:tabLst>
                <a:tab pos="4889500" algn="l"/>
              </a:tabLst>
              <a:defRPr>
                <a:solidFill>
                  <a:schemeClr val="tx1"/>
                </a:solidFill>
                <a:latin typeface="Arial" panose="020B0604020202020204" pitchFamily="34" charset="0"/>
              </a:defRPr>
            </a:lvl7pPr>
            <a:lvl8pPr eaLnBrk="0" fontAlgn="base" hangingPunct="0">
              <a:spcBef>
                <a:spcPct val="0"/>
              </a:spcBef>
              <a:spcAft>
                <a:spcPct val="0"/>
              </a:spcAft>
              <a:tabLst>
                <a:tab pos="4889500" algn="l"/>
              </a:tabLst>
              <a:defRPr>
                <a:solidFill>
                  <a:schemeClr val="tx1"/>
                </a:solidFill>
                <a:latin typeface="Arial" panose="020B0604020202020204" pitchFamily="34" charset="0"/>
              </a:defRPr>
            </a:lvl8pPr>
            <a:lvl9pPr eaLnBrk="0" fontAlgn="base" hangingPunct="0">
              <a:spcBef>
                <a:spcPct val="0"/>
              </a:spcBef>
              <a:spcAft>
                <a:spcPct val="0"/>
              </a:spcAft>
              <a:tabLst>
                <a:tab pos="4889500" algn="l"/>
              </a:tabLst>
              <a:defRPr>
                <a:solidFill>
                  <a:schemeClr val="tx1"/>
                </a:solidFill>
                <a:latin typeface="Arial" panose="020B0604020202020204" pitchFamily="34" charset="0"/>
              </a:defRPr>
            </a:lvl9pPr>
          </a:lstStyle>
          <a:p>
            <a:pPr indent="457200" algn="just"/>
            <a:r>
              <a:rPr lang="sr-Latn-RS" sz="1100" smtClean="0">
                <a:solidFill>
                  <a:prstClr val="black"/>
                </a:solidFill>
                <a:latin typeface="Calibri" panose="020F0502020204030204" pitchFamily="34" charset="0"/>
                <a:ea typeface="Times New Roman" panose="02020603050405020304" pitchFamily="18" charset="0"/>
                <a:cs typeface="Calibri" panose="020F0502020204030204" pitchFamily="34" charset="0"/>
              </a:rPr>
              <a:t>	</a:t>
            </a:r>
            <a:endParaRPr lang="sr-Latn-RS" smtClean="0">
              <a:solidFill>
                <a:prstClr val="black"/>
              </a:solidFill>
            </a:endParaRPr>
          </a:p>
        </p:txBody>
      </p:sp>
    </p:spTree>
    <p:extLst>
      <p:ext uri="{BB962C8B-B14F-4D97-AF65-F5344CB8AC3E}">
        <p14:creationId xmlns:p14="http://schemas.microsoft.com/office/powerpoint/2010/main" val="2248472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p:txBody>
          <a:bodyPr/>
          <a:lstStyle/>
          <a:p>
            <a:pPr eaLnBrk="1" hangingPunct="1"/>
            <a:r>
              <a:rPr lang="sr-Latn-CS" altLang="en-US" smtClean="0"/>
              <a:t>Osnovni pojmovi i koncepti REBT</a:t>
            </a:r>
          </a:p>
        </p:txBody>
      </p:sp>
    </p:spTree>
    <p:extLst>
      <p:ext uri="{BB962C8B-B14F-4D97-AF65-F5344CB8AC3E}">
        <p14:creationId xmlns:p14="http://schemas.microsoft.com/office/powerpoint/2010/main" val="39482820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sr-Latn-CS" altLang="en-US" smtClean="0"/>
              <a:t>Teme</a:t>
            </a:r>
          </a:p>
        </p:txBody>
      </p:sp>
      <p:sp>
        <p:nvSpPr>
          <p:cNvPr id="6147" name="Rectangle 3"/>
          <p:cNvSpPr>
            <a:spLocks noGrp="1" noChangeArrowheads="1"/>
          </p:cNvSpPr>
          <p:nvPr>
            <p:ph type="body" idx="1"/>
          </p:nvPr>
        </p:nvSpPr>
        <p:spPr/>
        <p:txBody>
          <a:bodyPr>
            <a:normAutofit/>
          </a:bodyPr>
          <a:lstStyle/>
          <a:p>
            <a:pPr eaLnBrk="1" hangingPunct="1">
              <a:lnSpc>
                <a:spcPct val="80000"/>
              </a:lnSpc>
            </a:pPr>
            <a:r>
              <a:rPr lang="sr-Latn-CS" altLang="en-US" sz="2400" dirty="0" smtClean="0"/>
              <a:t>povezanost odnosa između kognicije i emocije</a:t>
            </a:r>
          </a:p>
          <a:p>
            <a:pPr eaLnBrk="1" hangingPunct="1">
              <a:lnSpc>
                <a:spcPct val="80000"/>
              </a:lnSpc>
            </a:pPr>
            <a:r>
              <a:rPr lang="sr-Latn-CS" altLang="en-US" sz="2400" dirty="0" smtClean="0"/>
              <a:t>racionalno i iracionalno u REBT</a:t>
            </a:r>
          </a:p>
          <a:p>
            <a:pPr eaLnBrk="1" hangingPunct="1">
              <a:lnSpc>
                <a:spcPct val="80000"/>
              </a:lnSpc>
            </a:pPr>
            <a:r>
              <a:rPr lang="sr-Latn-CS" altLang="en-US" sz="2400" dirty="0" smtClean="0"/>
              <a:t>kratak pogled na ABC model u teoriji REBT</a:t>
            </a:r>
          </a:p>
          <a:p>
            <a:pPr eaLnBrk="1" hangingPunct="1">
              <a:lnSpc>
                <a:spcPct val="80000"/>
              </a:lnSpc>
            </a:pPr>
            <a:r>
              <a:rPr lang="en-US" altLang="en-US" sz="2400" dirty="0" smtClean="0"/>
              <a:t>e</a:t>
            </a:r>
            <a:r>
              <a:rPr lang="sr-Latn-CS" altLang="en-US" sz="2400" dirty="0" smtClean="0"/>
              <a:t>mocionalni poremećaj prema teoriji REBT</a:t>
            </a:r>
          </a:p>
          <a:p>
            <a:pPr eaLnBrk="1" hangingPunct="1">
              <a:lnSpc>
                <a:spcPct val="80000"/>
              </a:lnSpc>
            </a:pPr>
            <a:r>
              <a:rPr lang="sr-Latn-CS" altLang="en-US" sz="2400" dirty="0" smtClean="0"/>
              <a:t>koncept psihičkog zdravlja</a:t>
            </a:r>
          </a:p>
          <a:p>
            <a:pPr eaLnBrk="1" hangingPunct="1">
              <a:lnSpc>
                <a:spcPct val="80000"/>
              </a:lnSpc>
            </a:pPr>
            <a:r>
              <a:rPr lang="sr-Latn-CS" altLang="en-US" sz="2400" dirty="0" smtClean="0"/>
              <a:t>teorija terapijske promene u REBT</a:t>
            </a:r>
          </a:p>
        </p:txBody>
      </p:sp>
    </p:spTree>
    <p:extLst>
      <p:ext uri="{BB962C8B-B14F-4D97-AF65-F5344CB8AC3E}">
        <p14:creationId xmlns:p14="http://schemas.microsoft.com/office/powerpoint/2010/main" val="37289163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sr-Latn-CS" altLang="en-US" smtClean="0"/>
              <a:t>Odnos kognicije i emocije</a:t>
            </a:r>
          </a:p>
        </p:txBody>
      </p:sp>
      <p:sp>
        <p:nvSpPr>
          <p:cNvPr id="10243" name="Rectangle 3"/>
          <p:cNvSpPr>
            <a:spLocks noGrp="1" noChangeArrowheads="1"/>
          </p:cNvSpPr>
          <p:nvPr>
            <p:ph type="body" idx="1"/>
          </p:nvPr>
        </p:nvSpPr>
        <p:spPr/>
        <p:txBody>
          <a:bodyPr>
            <a:noAutofit/>
          </a:bodyPr>
          <a:lstStyle/>
          <a:p>
            <a:pPr eaLnBrk="1" hangingPunct="1"/>
            <a:r>
              <a:rPr lang="sr-Latn-CS" altLang="en-US" sz="2400" dirty="0" smtClean="0"/>
              <a:t>Dve temeljne predpostavke:</a:t>
            </a:r>
          </a:p>
          <a:p>
            <a:pPr lvl="1" eaLnBrk="1" hangingPunct="1"/>
            <a:r>
              <a:rPr lang="sr-Latn-CS" altLang="en-US" sz="2400" dirty="0" smtClean="0"/>
              <a:t>Psihološki procesi su neodvojivi i u stalnoj interakciji (osećam-mislim-ponašam se)</a:t>
            </a:r>
          </a:p>
          <a:p>
            <a:pPr lvl="1" eaLnBrk="1" hangingPunct="1"/>
            <a:r>
              <a:rPr lang="sr-Latn-CS" altLang="en-US" sz="2400" dirty="0" smtClean="0"/>
              <a:t>Evaluiranje (procenjivanje, vrednovanje) predstavlja fundamentalnu ljudsku karakteristiku</a:t>
            </a:r>
          </a:p>
          <a:p>
            <a:pPr lvl="1" eaLnBrk="1" hangingPunct="1">
              <a:buFont typeface="Wingdings" panose="05000000000000000000" pitchFamily="2" charset="2"/>
              <a:buNone/>
            </a:pPr>
            <a:r>
              <a:rPr lang="sr-Latn-CS" altLang="en-US" sz="2400" dirty="0" smtClean="0"/>
              <a:t>	</a:t>
            </a:r>
          </a:p>
          <a:p>
            <a:pPr lvl="1" algn="ctr" eaLnBrk="1" hangingPunct="1">
              <a:buFont typeface="Wingdings" panose="05000000000000000000" pitchFamily="2" charset="2"/>
              <a:buNone/>
            </a:pPr>
            <a:r>
              <a:rPr lang="sr-Latn-CS" altLang="en-US" sz="2400" i="1" dirty="0" smtClean="0"/>
              <a:t>Čovek stvara emociju (emocionalizuje) kada nešto snažno </a:t>
            </a:r>
            <a:r>
              <a:rPr lang="sr-Latn-CS" altLang="en-US" sz="2400" i="1" dirty="0" smtClean="0">
                <a:solidFill>
                  <a:srgbClr val="FF0000"/>
                </a:solidFill>
              </a:rPr>
              <a:t>vrednuje</a:t>
            </a:r>
            <a:r>
              <a:rPr lang="sr-Latn-CS" altLang="en-US" sz="2400" i="1" dirty="0" smtClean="0">
                <a:solidFill>
                  <a:schemeClr val="hlink"/>
                </a:solidFill>
              </a:rPr>
              <a:t> </a:t>
            </a:r>
            <a:r>
              <a:rPr lang="sr-Latn-CS" altLang="en-US" sz="2400" i="1" dirty="0" smtClean="0"/>
              <a:t>i pridaje stimulusu određeno </a:t>
            </a:r>
            <a:r>
              <a:rPr lang="sr-Latn-CS" altLang="en-US" sz="2400" i="1" dirty="0" smtClean="0">
                <a:solidFill>
                  <a:srgbClr val="FF0000"/>
                </a:solidFill>
              </a:rPr>
              <a:t>značenje.</a:t>
            </a:r>
          </a:p>
        </p:txBody>
      </p:sp>
    </p:spTree>
    <p:extLst>
      <p:ext uri="{BB962C8B-B14F-4D97-AF65-F5344CB8AC3E}">
        <p14:creationId xmlns:p14="http://schemas.microsoft.com/office/powerpoint/2010/main" val="11959313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sr-Latn-CS" altLang="en-US" smtClean="0"/>
              <a:t>Dve bazične biološke tendencije</a:t>
            </a:r>
          </a:p>
        </p:txBody>
      </p:sp>
      <p:sp>
        <p:nvSpPr>
          <p:cNvPr id="12291" name="Rectangle 3"/>
          <p:cNvSpPr>
            <a:spLocks noGrp="1" noChangeArrowheads="1"/>
          </p:cNvSpPr>
          <p:nvPr>
            <p:ph type="body" idx="1"/>
          </p:nvPr>
        </p:nvSpPr>
        <p:spPr/>
        <p:txBody>
          <a:bodyPr/>
          <a:lstStyle/>
          <a:p>
            <a:pPr eaLnBrk="1" hangingPunct="1"/>
            <a:endParaRPr lang="sr-Latn-CS" altLang="en-US" dirty="0" smtClean="0"/>
          </a:p>
          <a:p>
            <a:pPr eaLnBrk="1" hangingPunct="1"/>
            <a:endParaRPr lang="sr-Latn-CS" altLang="en-US" dirty="0" smtClean="0"/>
          </a:p>
          <a:p>
            <a:pPr lvl="1" eaLnBrk="1" hangingPunct="1"/>
            <a:r>
              <a:rPr lang="sr-Latn-CS" altLang="en-US" sz="3200" dirty="0" smtClean="0"/>
              <a:t>misliti racionalno</a:t>
            </a:r>
            <a:endParaRPr lang="en-US" altLang="en-US" sz="3200" dirty="0" smtClean="0"/>
          </a:p>
          <a:p>
            <a:pPr lvl="1" eaLnBrk="1" hangingPunct="1">
              <a:buFont typeface="Wingdings" panose="05000000000000000000" pitchFamily="2" charset="2"/>
              <a:buNone/>
            </a:pPr>
            <a:endParaRPr lang="sr-Latn-CS" altLang="en-US" sz="3200" dirty="0" smtClean="0"/>
          </a:p>
          <a:p>
            <a:pPr lvl="1" eaLnBrk="1" hangingPunct="1"/>
            <a:r>
              <a:rPr lang="sr-Latn-CS" altLang="en-US" sz="3200" dirty="0" smtClean="0"/>
              <a:t>misliti iracionalno</a:t>
            </a:r>
          </a:p>
        </p:txBody>
      </p:sp>
    </p:spTree>
    <p:extLst>
      <p:ext uri="{BB962C8B-B14F-4D97-AF65-F5344CB8AC3E}">
        <p14:creationId xmlns:p14="http://schemas.microsoft.com/office/powerpoint/2010/main" val="26806638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sr-Latn-CS" altLang="en-US" smtClean="0"/>
              <a:t>Racionalno i iracionalno –</a:t>
            </a:r>
            <a:br>
              <a:rPr lang="sr-Latn-CS" altLang="en-US" smtClean="0"/>
            </a:br>
            <a:r>
              <a:rPr lang="sr-Latn-CS" altLang="en-US" smtClean="0"/>
              <a:t>dve strane ljudske prirode</a:t>
            </a:r>
          </a:p>
        </p:txBody>
      </p:sp>
      <p:sp>
        <p:nvSpPr>
          <p:cNvPr id="21507" name="Rectangle 3"/>
          <p:cNvSpPr>
            <a:spLocks noGrp="1" noChangeArrowheads="1"/>
          </p:cNvSpPr>
          <p:nvPr>
            <p:ph type="body" idx="1"/>
          </p:nvPr>
        </p:nvSpPr>
        <p:spPr/>
        <p:txBody>
          <a:bodyPr>
            <a:normAutofit lnSpcReduction="10000"/>
          </a:bodyPr>
          <a:lstStyle/>
          <a:p>
            <a:pPr eaLnBrk="1" hangingPunct="1">
              <a:lnSpc>
                <a:spcPct val="90000"/>
              </a:lnSpc>
            </a:pPr>
            <a:endParaRPr lang="sr-Latn-CS" altLang="en-US" dirty="0" smtClean="0"/>
          </a:p>
          <a:p>
            <a:pPr eaLnBrk="1" hangingPunct="1">
              <a:lnSpc>
                <a:spcPct val="90000"/>
              </a:lnSpc>
            </a:pPr>
            <a:r>
              <a:rPr lang="sr-Latn-CS" altLang="en-US" sz="2400" dirty="0" smtClean="0"/>
              <a:t>RACIONALNO? </a:t>
            </a:r>
          </a:p>
          <a:p>
            <a:pPr lvl="1" eaLnBrk="1" hangingPunct="1">
              <a:lnSpc>
                <a:spcPct val="90000"/>
              </a:lnSpc>
            </a:pPr>
            <a:r>
              <a:rPr lang="sr-Latn-CS" altLang="en-US" sz="2400" dirty="0" smtClean="0"/>
              <a:t>Ono što ljudima pomaže da ostvare svoje bazične ciljeve i namere = SAMOPOMAŽUĆE (self-help)</a:t>
            </a:r>
          </a:p>
          <a:p>
            <a:pPr eaLnBrk="1" hangingPunct="1">
              <a:lnSpc>
                <a:spcPct val="90000"/>
              </a:lnSpc>
            </a:pPr>
            <a:r>
              <a:rPr lang="sr-Latn-CS" altLang="en-US" sz="2400" dirty="0" smtClean="0"/>
              <a:t>IRACIONALNO? </a:t>
            </a:r>
          </a:p>
          <a:p>
            <a:pPr lvl="1" eaLnBrk="1" hangingPunct="1">
              <a:lnSpc>
                <a:spcPct val="90000"/>
              </a:lnSpc>
            </a:pPr>
            <a:r>
              <a:rPr lang="sr-Latn-CS" altLang="en-US" sz="2400" dirty="0" smtClean="0"/>
              <a:t>Kada ljudi razmišljaju, osećaju i ponašaju se na način koji ih ometa u dostizanju ciljeva = SAMO-OŠTEĆUJUĆE ili SAMO-PORAŽAVAJUĆE (self-defeating)</a:t>
            </a:r>
          </a:p>
          <a:p>
            <a:pPr eaLnBrk="1" hangingPunct="1">
              <a:lnSpc>
                <a:spcPct val="90000"/>
              </a:lnSpc>
              <a:buFont typeface="Wingdings" panose="05000000000000000000" pitchFamily="2" charset="2"/>
              <a:buNone/>
            </a:pPr>
            <a:endParaRPr lang="sr-Latn-CS" altLang="en-US" dirty="0" smtClean="0"/>
          </a:p>
          <a:p>
            <a:pPr eaLnBrk="1" hangingPunct="1">
              <a:lnSpc>
                <a:spcPct val="90000"/>
              </a:lnSpc>
              <a:buFont typeface="Wingdings" panose="05000000000000000000" pitchFamily="2" charset="2"/>
              <a:buNone/>
            </a:pPr>
            <a:endParaRPr lang="sr-Latn-CS" altLang="en-US" dirty="0" smtClean="0"/>
          </a:p>
          <a:p>
            <a:pPr eaLnBrk="1" hangingPunct="1">
              <a:lnSpc>
                <a:spcPct val="90000"/>
              </a:lnSpc>
            </a:pPr>
            <a:endParaRPr lang="sr-Latn-CS" altLang="en-US" dirty="0" smtClean="0"/>
          </a:p>
        </p:txBody>
      </p:sp>
    </p:spTree>
    <p:extLst>
      <p:ext uri="{BB962C8B-B14F-4D97-AF65-F5344CB8AC3E}">
        <p14:creationId xmlns:p14="http://schemas.microsoft.com/office/powerpoint/2010/main" val="22159582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507">
                                            <p:txEl>
                                              <p:pRg st="1" end="1"/>
                                            </p:txEl>
                                          </p:spTgt>
                                        </p:tgtEl>
                                        <p:attrNameLst>
                                          <p:attrName>style.visibility</p:attrName>
                                        </p:attrNameLst>
                                      </p:cBhvr>
                                      <p:to>
                                        <p:strVal val="visible"/>
                                      </p:to>
                                    </p:set>
                                    <p:animEffect transition="in" filter="blinds(horizontal)">
                                      <p:cBhvr>
                                        <p:cTn id="7" dur="500"/>
                                        <p:tgtEl>
                                          <p:spTgt spid="21507">
                                            <p:txEl>
                                              <p:pRg st="1" end="1"/>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1507">
                                            <p:txEl>
                                              <p:pRg st="2" end="2"/>
                                            </p:txEl>
                                          </p:spTgt>
                                        </p:tgtEl>
                                        <p:attrNameLst>
                                          <p:attrName>style.visibility</p:attrName>
                                        </p:attrNameLst>
                                      </p:cBhvr>
                                      <p:to>
                                        <p:strVal val="visible"/>
                                      </p:to>
                                    </p:set>
                                    <p:animEffect transition="in" filter="blinds(horizontal)">
                                      <p:cBhvr>
                                        <p:cTn id="10" dur="500"/>
                                        <p:tgtEl>
                                          <p:spTgt spid="21507">
                                            <p:txEl>
                                              <p:pRg st="2" end="2"/>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1507">
                                            <p:txEl>
                                              <p:pRg st="3" end="3"/>
                                            </p:txEl>
                                          </p:spTgt>
                                        </p:tgtEl>
                                        <p:attrNameLst>
                                          <p:attrName>style.visibility</p:attrName>
                                        </p:attrNameLst>
                                      </p:cBhvr>
                                      <p:to>
                                        <p:strVal val="visible"/>
                                      </p:to>
                                    </p:set>
                                    <p:animEffect transition="in" filter="blinds(horizontal)">
                                      <p:cBhvr>
                                        <p:cTn id="15" dur="500"/>
                                        <p:tgtEl>
                                          <p:spTgt spid="21507">
                                            <p:txEl>
                                              <p:pRg st="3" end="3"/>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1507">
                                            <p:txEl>
                                              <p:pRg st="4" end="4"/>
                                            </p:txEl>
                                          </p:spTgt>
                                        </p:tgtEl>
                                        <p:attrNameLst>
                                          <p:attrName>style.visibility</p:attrName>
                                        </p:attrNameLst>
                                      </p:cBhvr>
                                      <p:to>
                                        <p:strVal val="visible"/>
                                      </p:to>
                                    </p:set>
                                    <p:animEffect transition="in" filter="blinds(horizontal)">
                                      <p:cBhvr>
                                        <p:cTn id="18" dur="500"/>
                                        <p:tgtEl>
                                          <p:spTgt spid="215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sr-Latn-CS" altLang="en-US" smtClean="0"/>
              <a:t>Racionalna uverenja</a:t>
            </a:r>
          </a:p>
        </p:txBody>
      </p:sp>
      <p:sp>
        <p:nvSpPr>
          <p:cNvPr id="16387" name="Rectangle 3"/>
          <p:cNvSpPr>
            <a:spLocks noGrp="1" noChangeArrowheads="1"/>
          </p:cNvSpPr>
          <p:nvPr>
            <p:ph type="body" idx="1"/>
          </p:nvPr>
        </p:nvSpPr>
        <p:spPr/>
        <p:txBody>
          <a:bodyPr>
            <a:noAutofit/>
          </a:bodyPr>
          <a:lstStyle/>
          <a:p>
            <a:pPr eaLnBrk="1" hangingPunct="1"/>
            <a:r>
              <a:rPr lang="sr-Latn-CS" altLang="en-US" sz="2400" dirty="0" smtClean="0"/>
              <a:t>RACIONALNA UVERENJA se izražavaju u obliku želja, prioriteta, sklonosti i averzija (nenaklonosti).</a:t>
            </a:r>
          </a:p>
          <a:p>
            <a:pPr lvl="1" eaLnBrk="1" hangingPunct="1"/>
            <a:r>
              <a:rPr lang="sr-Latn-CS" altLang="en-US" sz="2400" dirty="0" smtClean="0">
                <a:solidFill>
                  <a:schemeClr val="accent1"/>
                </a:solidFill>
              </a:rPr>
              <a:t>Dovode do negativnih osećaja nelagode i nezadovoljstva</a:t>
            </a:r>
            <a:r>
              <a:rPr lang="sr-Latn-CS" altLang="en-US" sz="2400" dirty="0" smtClean="0"/>
              <a:t> (tuga, zabrinutost, žaljenje, uznemirenost): to su sve zdravi odgovori na negativne događaje i ne remete značajnije težnje prema već uspostavljenim ciljevima i namerama. </a:t>
            </a:r>
          </a:p>
          <a:p>
            <a:pPr lvl="1" eaLnBrk="1" hangingPunct="1"/>
            <a:r>
              <a:rPr lang="sr-Latn-CS" altLang="en-US" sz="2400" dirty="0" smtClean="0">
                <a:solidFill>
                  <a:schemeClr val="accent1"/>
                </a:solidFill>
              </a:rPr>
              <a:t>Fleksibilna su i ne sprečavaju postignuće osnovnih ciljeva i namera</a:t>
            </a:r>
            <a:r>
              <a:rPr lang="sr-Latn-CS" altLang="en-US" sz="2400" dirty="0" smtClean="0"/>
              <a:t>.</a:t>
            </a:r>
          </a:p>
        </p:txBody>
      </p:sp>
    </p:spTree>
    <p:extLst>
      <p:ext uri="{BB962C8B-B14F-4D97-AF65-F5344CB8AC3E}">
        <p14:creationId xmlns:p14="http://schemas.microsoft.com/office/powerpoint/2010/main" val="9374984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sr-Latn-CS" altLang="en-US" smtClean="0"/>
              <a:t>Kada je uverenje racionalno?</a:t>
            </a:r>
          </a:p>
        </p:txBody>
      </p:sp>
      <p:sp>
        <p:nvSpPr>
          <p:cNvPr id="18435" name="Rectangle 3"/>
          <p:cNvSpPr>
            <a:spLocks noGrp="1" noChangeArrowheads="1"/>
          </p:cNvSpPr>
          <p:nvPr>
            <p:ph type="body" idx="1"/>
          </p:nvPr>
        </p:nvSpPr>
        <p:spPr/>
        <p:txBody>
          <a:bodyPr>
            <a:normAutofit fontScale="92500" lnSpcReduction="10000"/>
          </a:bodyPr>
          <a:lstStyle/>
          <a:p>
            <a:pPr eaLnBrk="1" hangingPunct="1"/>
            <a:r>
              <a:rPr lang="sr-Latn-CS" altLang="en-US" sz="2800" dirty="0" smtClean="0"/>
              <a:t>Zasnovano na realnosti</a:t>
            </a:r>
          </a:p>
          <a:p>
            <a:pPr eaLnBrk="1" hangingPunct="1"/>
            <a:r>
              <a:rPr lang="sr-Latn-CS" altLang="en-US" sz="2800" dirty="0" smtClean="0"/>
              <a:t>U skladu sa logikom</a:t>
            </a:r>
          </a:p>
          <a:p>
            <a:pPr eaLnBrk="1" hangingPunct="1"/>
            <a:r>
              <a:rPr lang="sr-Latn-CS" altLang="en-US" sz="2800" dirty="0" smtClean="0"/>
              <a:t>Pragmatično, funkcionalno za osobu</a:t>
            </a:r>
          </a:p>
          <a:p>
            <a:pPr eaLnBrk="1" hangingPunct="1"/>
            <a:r>
              <a:rPr lang="sr-Latn-CS" altLang="en-US" sz="2800" dirty="0" smtClean="0"/>
              <a:t>Otvoreno za diskusiju, </a:t>
            </a:r>
            <a:r>
              <a:rPr lang="sr-Latn-CS" altLang="en-US" sz="2800" dirty="0" smtClean="0"/>
              <a:t>fleksibilno</a:t>
            </a:r>
          </a:p>
          <a:p>
            <a:pPr eaLnBrk="1" hangingPunct="1"/>
            <a:endParaRPr lang="sr-Latn-CS" altLang="en-US" sz="2800" dirty="0"/>
          </a:p>
          <a:p>
            <a:pPr eaLnBrk="1" hangingPunct="1"/>
            <a:r>
              <a:rPr lang="sr-Latn-CS" altLang="en-US" sz="2800" dirty="0" smtClean="0"/>
              <a:t>„Volio bih da te ne volim...“ H.M.H.</a:t>
            </a:r>
          </a:p>
          <a:p>
            <a:pPr eaLnBrk="1" hangingPunct="1"/>
            <a:r>
              <a:rPr lang="sr-Latn-CS" altLang="en-US" sz="2800" dirty="0" smtClean="0"/>
              <a:t>Tri Laline želje </a:t>
            </a:r>
            <a:endParaRPr lang="sr-Latn-CS" altLang="en-US" sz="2800" dirty="0" smtClean="0"/>
          </a:p>
        </p:txBody>
      </p:sp>
    </p:spTree>
    <p:extLst>
      <p:ext uri="{BB962C8B-B14F-4D97-AF65-F5344CB8AC3E}">
        <p14:creationId xmlns:p14="http://schemas.microsoft.com/office/powerpoint/2010/main" val="5016441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sr-Latn-CS" altLang="en-US" smtClean="0"/>
              <a:t>Iracionalna uverenja</a:t>
            </a:r>
          </a:p>
        </p:txBody>
      </p:sp>
      <p:sp>
        <p:nvSpPr>
          <p:cNvPr id="20483" name="Rectangle 3"/>
          <p:cNvSpPr>
            <a:spLocks noGrp="1" noChangeArrowheads="1"/>
          </p:cNvSpPr>
          <p:nvPr>
            <p:ph type="body" idx="1"/>
          </p:nvPr>
        </p:nvSpPr>
        <p:spPr/>
        <p:txBody>
          <a:bodyPr>
            <a:normAutofit/>
          </a:bodyPr>
          <a:lstStyle/>
          <a:p>
            <a:pPr eaLnBrk="1" hangingPunct="1"/>
            <a:r>
              <a:rPr lang="sr-Latn-CS" altLang="en-US" sz="2800" dirty="0" smtClean="0"/>
              <a:t>IRACIONALNA UVERENJA  su obično apsolutna ili dogmatska, izražavaju u obliku krutih zahteva (mora, treba).  </a:t>
            </a:r>
          </a:p>
          <a:p>
            <a:pPr lvl="1" eaLnBrk="1" hangingPunct="1"/>
            <a:r>
              <a:rPr lang="sr-Latn-CS" altLang="en-US" sz="2800" dirty="0" smtClean="0">
                <a:solidFill>
                  <a:schemeClr val="accent1"/>
                </a:solidFill>
              </a:rPr>
              <a:t>Dovode do negativnih osećanja</a:t>
            </a:r>
            <a:r>
              <a:rPr lang="sr-Latn-CS" altLang="en-US" sz="2800" dirty="0" smtClean="0"/>
              <a:t> koja značajno remete dostizanje cilje. </a:t>
            </a:r>
            <a:r>
              <a:rPr lang="sr-Latn-CS" altLang="en-US" sz="2800" dirty="0" smtClean="0">
                <a:solidFill>
                  <a:schemeClr val="accent1"/>
                </a:solidFill>
              </a:rPr>
              <a:t>Podupiru nefunkcionalna ponašanja</a:t>
            </a:r>
            <a:r>
              <a:rPr lang="sr-Latn-CS" altLang="en-US" sz="2800" dirty="0" smtClean="0"/>
              <a:t> (povučenost, odgađanje, alkoholizam, zloupotrebu droga)</a:t>
            </a:r>
          </a:p>
        </p:txBody>
      </p:sp>
    </p:spTree>
    <p:extLst>
      <p:ext uri="{BB962C8B-B14F-4D97-AF65-F5344CB8AC3E}">
        <p14:creationId xmlns:p14="http://schemas.microsoft.com/office/powerpoint/2010/main" val="32900977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sr-Latn-CS" altLang="en-US" smtClean="0"/>
              <a:t>Pogled na ABC model emocionalnog poremećaja</a:t>
            </a:r>
          </a:p>
        </p:txBody>
      </p:sp>
      <p:sp>
        <p:nvSpPr>
          <p:cNvPr id="22531" name="Rectangle 3"/>
          <p:cNvSpPr>
            <a:spLocks noGrp="1" noChangeArrowheads="1"/>
          </p:cNvSpPr>
          <p:nvPr>
            <p:ph type="body" idx="1"/>
          </p:nvPr>
        </p:nvSpPr>
        <p:spPr>
          <a:noFill/>
        </p:spPr>
        <p:txBody>
          <a:bodyPr/>
          <a:lstStyle/>
          <a:p>
            <a:pPr eaLnBrk="1" hangingPunct="1"/>
            <a:r>
              <a:rPr lang="sr-Latn-CS" altLang="en-US" sz="2800" dirty="0" smtClean="0"/>
              <a:t>A</a:t>
            </a:r>
          </a:p>
          <a:p>
            <a:pPr eaLnBrk="1" hangingPunct="1"/>
            <a:endParaRPr lang="sr-Latn-CS" altLang="en-US" sz="2800" dirty="0" smtClean="0"/>
          </a:p>
          <a:p>
            <a:pPr eaLnBrk="1" hangingPunct="1"/>
            <a:r>
              <a:rPr lang="sr-Latn-CS" altLang="en-US" sz="2800" dirty="0" smtClean="0"/>
              <a:t>B</a:t>
            </a:r>
          </a:p>
          <a:p>
            <a:pPr eaLnBrk="1" hangingPunct="1"/>
            <a:endParaRPr lang="sr-Latn-CS" altLang="en-US" sz="2800" dirty="0" smtClean="0"/>
          </a:p>
          <a:p>
            <a:pPr eaLnBrk="1" hangingPunct="1"/>
            <a:r>
              <a:rPr lang="sr-Latn-CS" altLang="en-US" sz="2800" dirty="0" smtClean="0"/>
              <a:t>C</a:t>
            </a:r>
          </a:p>
          <a:p>
            <a:pPr eaLnBrk="1" hangingPunct="1"/>
            <a:endParaRPr lang="sr-Latn-CS" altLang="en-US" dirty="0" smtClean="0"/>
          </a:p>
          <a:p>
            <a:pPr eaLnBrk="1" hangingPunct="1"/>
            <a:endParaRPr lang="sr-Latn-CS" altLang="en-US" dirty="0" smtClean="0"/>
          </a:p>
        </p:txBody>
      </p:sp>
      <p:sp>
        <p:nvSpPr>
          <p:cNvPr id="22532" name="Line 4"/>
          <p:cNvSpPr>
            <a:spLocks noChangeShapeType="1"/>
          </p:cNvSpPr>
          <p:nvPr/>
        </p:nvSpPr>
        <p:spPr bwMode="auto">
          <a:xfrm>
            <a:off x="3687990" y="2882674"/>
            <a:ext cx="12954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22533" name="Line 5"/>
          <p:cNvSpPr>
            <a:spLocks noChangeShapeType="1"/>
          </p:cNvSpPr>
          <p:nvPr/>
        </p:nvSpPr>
        <p:spPr bwMode="auto">
          <a:xfrm>
            <a:off x="3886428" y="3921352"/>
            <a:ext cx="12954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22534" name="Line 6"/>
          <p:cNvSpPr>
            <a:spLocks noChangeShapeType="1"/>
          </p:cNvSpPr>
          <p:nvPr/>
        </p:nvSpPr>
        <p:spPr bwMode="auto">
          <a:xfrm>
            <a:off x="3886428" y="5024892"/>
            <a:ext cx="12954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22535" name="Rectangle 7"/>
          <p:cNvSpPr>
            <a:spLocks noChangeArrowheads="1"/>
          </p:cNvSpPr>
          <p:nvPr/>
        </p:nvSpPr>
        <p:spPr bwMode="auto">
          <a:xfrm>
            <a:off x="5388657" y="2291671"/>
            <a:ext cx="5303837"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90000"/>
              </a:lnSpc>
            </a:pPr>
            <a:r>
              <a:rPr lang="hr-HR" altLang="en-US" sz="2800" dirty="0"/>
              <a:t>Situacija, stimulus, aktivirajući događaj, okidač (šta se desilo?)</a:t>
            </a:r>
          </a:p>
          <a:p>
            <a:pPr eaLnBrk="1" hangingPunct="1">
              <a:lnSpc>
                <a:spcPct val="90000"/>
              </a:lnSpc>
            </a:pPr>
            <a:endParaRPr lang="hr-HR" altLang="en-US" sz="2800" dirty="0"/>
          </a:p>
          <a:p>
            <a:pPr eaLnBrk="1" hangingPunct="1">
              <a:lnSpc>
                <a:spcPct val="90000"/>
              </a:lnSpc>
            </a:pPr>
            <a:r>
              <a:rPr lang="hr-HR" altLang="en-US" sz="2800" dirty="0"/>
              <a:t>Uverenje (šta ste mislili?)</a:t>
            </a:r>
          </a:p>
          <a:p>
            <a:pPr eaLnBrk="1" hangingPunct="1">
              <a:lnSpc>
                <a:spcPct val="90000"/>
              </a:lnSpc>
            </a:pPr>
            <a:endParaRPr lang="hr-HR" altLang="en-US" sz="2800" dirty="0"/>
          </a:p>
          <a:p>
            <a:pPr eaLnBrk="1" hangingPunct="1">
              <a:lnSpc>
                <a:spcPct val="90000"/>
              </a:lnSpc>
            </a:pPr>
            <a:r>
              <a:rPr lang="hr-HR" altLang="en-US" sz="2800" dirty="0"/>
              <a:t>Posledice</a:t>
            </a:r>
          </a:p>
          <a:p>
            <a:pPr lvl="1" eaLnBrk="1" hangingPunct="1">
              <a:lnSpc>
                <a:spcPct val="90000"/>
              </a:lnSpc>
            </a:pPr>
            <a:r>
              <a:rPr lang="hr-HR" altLang="en-US" sz="2300" dirty="0"/>
              <a:t>Emotivne (kako ste se osećali?)</a:t>
            </a:r>
          </a:p>
          <a:p>
            <a:pPr lvl="1" eaLnBrk="1" hangingPunct="1">
              <a:lnSpc>
                <a:spcPct val="90000"/>
              </a:lnSpc>
            </a:pPr>
            <a:r>
              <a:rPr lang="hr-HR" altLang="en-US" sz="2300" dirty="0"/>
              <a:t>Bihejvioralne (šta ste uradili ili kako ste se ponašali?)</a:t>
            </a:r>
            <a:endParaRPr lang="en-US" altLang="en-US" sz="2300" dirty="0"/>
          </a:p>
          <a:p>
            <a:pPr lvl="1" eaLnBrk="1" hangingPunct="1">
              <a:lnSpc>
                <a:spcPct val="90000"/>
              </a:lnSpc>
            </a:pPr>
            <a:r>
              <a:rPr lang="sr-Latn-CS" altLang="en-US" sz="2300" dirty="0"/>
              <a:t>(inferencijalni zaključak)</a:t>
            </a:r>
            <a:endParaRPr lang="en-US" altLang="en-US" sz="2300" dirty="0"/>
          </a:p>
        </p:txBody>
      </p:sp>
    </p:spTree>
    <p:extLst>
      <p:ext uri="{BB962C8B-B14F-4D97-AF65-F5344CB8AC3E}">
        <p14:creationId xmlns:p14="http://schemas.microsoft.com/office/powerpoint/2010/main" val="33980941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2"/>
          <p:cNvGrpSpPr>
            <a:grpSpLocks noChangeAspect="1"/>
          </p:cNvGrpSpPr>
          <p:nvPr/>
        </p:nvGrpSpPr>
        <p:grpSpPr bwMode="auto">
          <a:xfrm>
            <a:off x="1524000" y="50800"/>
            <a:ext cx="9144000" cy="6807200"/>
            <a:chOff x="1870" y="7454"/>
            <a:chExt cx="8037" cy="6300"/>
          </a:xfrm>
        </p:grpSpPr>
        <p:sp>
          <p:nvSpPr>
            <p:cNvPr id="24579" name="AutoShape 3"/>
            <p:cNvSpPr>
              <a:spLocks noChangeAspect="1" noChangeArrowheads="1"/>
            </p:cNvSpPr>
            <p:nvPr/>
          </p:nvSpPr>
          <p:spPr bwMode="auto">
            <a:xfrm>
              <a:off x="1870" y="7454"/>
              <a:ext cx="8037" cy="63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FontTx/>
                <a:buNone/>
              </a:pPr>
              <a:endParaRPr lang="en-US" altLang="en-US" sz="1800"/>
            </a:p>
          </p:txBody>
        </p:sp>
        <p:sp>
          <p:nvSpPr>
            <p:cNvPr id="24580" name="Line 4"/>
            <p:cNvSpPr>
              <a:spLocks noChangeShapeType="1"/>
            </p:cNvSpPr>
            <p:nvPr/>
          </p:nvSpPr>
          <p:spPr bwMode="auto">
            <a:xfrm>
              <a:off x="3339" y="9614"/>
              <a:ext cx="1" cy="3420"/>
            </a:xfrm>
            <a:prstGeom prst="line">
              <a:avLst/>
            </a:prstGeom>
            <a:noFill/>
            <a:ln w="952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581" name="Text Box 5"/>
            <p:cNvSpPr txBox="1">
              <a:spLocks noChangeArrowheads="1"/>
            </p:cNvSpPr>
            <p:nvPr/>
          </p:nvSpPr>
          <p:spPr bwMode="auto">
            <a:xfrm>
              <a:off x="2740" y="9434"/>
              <a:ext cx="480" cy="540"/>
            </a:xfrm>
            <a:prstGeom prst="rect">
              <a:avLst/>
            </a:prstGeom>
            <a:solidFill>
              <a:schemeClr val="bg1"/>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r" eaLnBrk="1" hangingPunct="1">
                <a:spcBef>
                  <a:spcPct val="0"/>
                </a:spcBef>
                <a:buClrTx/>
                <a:buFontTx/>
                <a:buNone/>
              </a:pPr>
              <a:r>
                <a:rPr lang="en-US" altLang="en-US" sz="2400" b="1">
                  <a:latin typeface="Palatino Linotype" panose="02040502050505030304" pitchFamily="18" charset="0"/>
                </a:rPr>
                <a:t>B</a:t>
              </a:r>
              <a:endParaRPr lang="en-US" altLang="en-US" sz="2400" b="1">
                <a:latin typeface="Times New Roman" panose="02020603050405020304" pitchFamily="18" charset="0"/>
              </a:endParaRPr>
            </a:p>
          </p:txBody>
        </p:sp>
        <p:sp>
          <p:nvSpPr>
            <p:cNvPr id="24582" name="Text Box 6"/>
            <p:cNvSpPr txBox="1">
              <a:spLocks noChangeArrowheads="1"/>
            </p:cNvSpPr>
            <p:nvPr/>
          </p:nvSpPr>
          <p:spPr bwMode="auto">
            <a:xfrm>
              <a:off x="2500" y="12854"/>
              <a:ext cx="720" cy="54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r" eaLnBrk="1" hangingPunct="1">
                <a:spcBef>
                  <a:spcPct val="0"/>
                </a:spcBef>
                <a:buClrTx/>
                <a:buFontTx/>
                <a:buNone/>
              </a:pPr>
              <a:r>
                <a:rPr lang="en-US" altLang="en-US" sz="2400" b="1">
                  <a:latin typeface="Palatino Linotype" panose="02040502050505030304" pitchFamily="18" charset="0"/>
                </a:rPr>
                <a:t>C</a:t>
              </a:r>
              <a:endParaRPr lang="en-US" altLang="en-US" sz="2400" b="1">
                <a:latin typeface="Times New Roman" panose="02020603050405020304" pitchFamily="18" charset="0"/>
              </a:endParaRPr>
            </a:p>
          </p:txBody>
        </p:sp>
        <p:sp>
          <p:nvSpPr>
            <p:cNvPr id="24583" name="Text Box 7"/>
            <p:cNvSpPr txBox="1">
              <a:spLocks noChangeArrowheads="1"/>
            </p:cNvSpPr>
            <p:nvPr/>
          </p:nvSpPr>
          <p:spPr bwMode="auto">
            <a:xfrm>
              <a:off x="3580" y="9614"/>
              <a:ext cx="2400" cy="378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Tx/>
                <a:buFontTx/>
                <a:buNone/>
              </a:pPr>
              <a:r>
                <a:rPr lang="en-US" altLang="en-US" sz="1000">
                  <a:latin typeface="Palatino Linotype" panose="02040502050505030304" pitchFamily="18" charset="0"/>
                </a:rPr>
                <a:t>- </a:t>
              </a:r>
              <a:r>
                <a:rPr lang="hr-HR" altLang="en-US" sz="2000" b="1"/>
                <a:t>moram</a:t>
              </a:r>
              <a:r>
                <a:rPr lang="hr-HR" altLang="en-US" sz="2000"/>
                <a:t> položiti ispit!</a:t>
              </a:r>
            </a:p>
            <a:p>
              <a:pPr algn="just" eaLnBrk="1" hangingPunct="1">
                <a:spcBef>
                  <a:spcPct val="0"/>
                </a:spcBef>
                <a:buClrTx/>
                <a:buFontTx/>
                <a:buNone/>
              </a:pPr>
              <a:r>
                <a:rPr lang="hr-HR" altLang="en-US" sz="2000"/>
                <a:t>- ako ga ne položim, to će biti </a:t>
              </a:r>
              <a:r>
                <a:rPr lang="hr-HR" altLang="en-US" sz="2000" b="1"/>
                <a:t>užasno</a:t>
              </a:r>
              <a:r>
                <a:rPr lang="hr-HR" altLang="en-US" sz="2000"/>
                <a:t> i </a:t>
              </a:r>
              <a:r>
                <a:rPr lang="hr-HR" altLang="en-US" sz="2000" b="1"/>
                <a:t>grozno</a:t>
              </a:r>
              <a:r>
                <a:rPr lang="hr-HR" altLang="en-US" sz="2000"/>
                <a:t>!</a:t>
              </a:r>
            </a:p>
            <a:p>
              <a:pPr algn="just" eaLnBrk="1" hangingPunct="1">
                <a:spcBef>
                  <a:spcPct val="0"/>
                </a:spcBef>
                <a:buClrTx/>
                <a:buFontTx/>
                <a:buNone/>
              </a:pPr>
              <a:r>
                <a:rPr lang="hr-HR" altLang="en-US" sz="2000"/>
                <a:t>- ako ga ponovo padnem, to će značiti da sam </a:t>
              </a:r>
              <a:r>
                <a:rPr lang="hr-HR" altLang="en-US" sz="2000" b="1"/>
                <a:t>nesposoban</a:t>
              </a:r>
              <a:r>
                <a:rPr lang="hr-HR" altLang="en-US" sz="2000"/>
                <a:t> i </a:t>
              </a:r>
              <a:r>
                <a:rPr lang="hr-HR" altLang="en-US" sz="2000" b="1"/>
                <a:t>bezvredan</a:t>
              </a:r>
              <a:r>
                <a:rPr lang="hr-HR" altLang="en-US" sz="2000"/>
                <a:t>!</a:t>
              </a:r>
            </a:p>
            <a:p>
              <a:pPr algn="just" eaLnBrk="1" hangingPunct="1">
                <a:spcBef>
                  <a:spcPct val="0"/>
                </a:spcBef>
                <a:buClrTx/>
                <a:buFontTx/>
                <a:buNone/>
              </a:pPr>
              <a:endParaRPr lang="hr-HR" altLang="en-US" sz="2000"/>
            </a:p>
            <a:p>
              <a:pPr algn="just" eaLnBrk="1" hangingPunct="1">
                <a:spcBef>
                  <a:spcPct val="0"/>
                </a:spcBef>
                <a:buClrTx/>
                <a:buFontTx/>
                <a:buNone/>
              </a:pPr>
              <a:endParaRPr lang="hr-HR" altLang="en-US" sz="2000"/>
            </a:p>
            <a:p>
              <a:pPr algn="just" eaLnBrk="1" hangingPunct="1">
                <a:spcBef>
                  <a:spcPct val="0"/>
                </a:spcBef>
                <a:buClrTx/>
                <a:buFontTx/>
                <a:buNone/>
              </a:pPr>
              <a:endParaRPr lang="hr-HR" altLang="en-US" sz="2000"/>
            </a:p>
            <a:p>
              <a:pPr algn="just" eaLnBrk="1" hangingPunct="1">
                <a:spcBef>
                  <a:spcPct val="0"/>
                </a:spcBef>
                <a:buClrTx/>
                <a:buFontTx/>
                <a:buNone/>
              </a:pPr>
              <a:r>
                <a:rPr lang="hr-HR" altLang="en-US" sz="2000"/>
                <a:t>anxioznost</a:t>
              </a:r>
            </a:p>
            <a:p>
              <a:pPr algn="just" eaLnBrk="1" hangingPunct="1">
                <a:spcBef>
                  <a:spcPct val="0"/>
                </a:spcBef>
                <a:buClrTx/>
                <a:buFontTx/>
                <a:buNone/>
              </a:pPr>
              <a:r>
                <a:rPr lang="hr-HR" altLang="en-US" sz="2000"/>
                <a:t>panika</a:t>
              </a:r>
            </a:p>
            <a:p>
              <a:pPr eaLnBrk="1" hangingPunct="1">
                <a:spcBef>
                  <a:spcPct val="0"/>
                </a:spcBef>
                <a:buClrTx/>
                <a:buFontTx/>
                <a:buNone/>
              </a:pPr>
              <a:endParaRPr lang="hr-HR" altLang="en-US" sz="2000"/>
            </a:p>
          </p:txBody>
        </p:sp>
        <p:sp>
          <p:nvSpPr>
            <p:cNvPr id="24584" name="Text Box 8"/>
            <p:cNvSpPr txBox="1">
              <a:spLocks noChangeArrowheads="1"/>
            </p:cNvSpPr>
            <p:nvPr/>
          </p:nvSpPr>
          <p:spPr bwMode="auto">
            <a:xfrm>
              <a:off x="6220" y="9614"/>
              <a:ext cx="2400" cy="396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hr-HR" altLang="en-US" sz="1000"/>
                <a:t>- </a:t>
              </a:r>
              <a:r>
                <a:rPr lang="hr-HR" altLang="en-US" sz="2000" b="1"/>
                <a:t>bilo bi zaista dobro</a:t>
              </a:r>
              <a:r>
                <a:rPr lang="hr-HR" altLang="en-US" sz="2000"/>
                <a:t> kada bih ga položio, ali ako i padnem, </a:t>
              </a:r>
              <a:r>
                <a:rPr lang="hr-HR" altLang="en-US" sz="2000" b="1"/>
                <a:t>nije smak sveta!</a:t>
              </a:r>
              <a:endParaRPr lang="hr-HR" altLang="en-US" sz="2000"/>
            </a:p>
            <a:p>
              <a:pPr algn="ctr" eaLnBrk="1" hangingPunct="1">
                <a:spcBef>
                  <a:spcPct val="0"/>
                </a:spcBef>
                <a:buClrTx/>
                <a:buFontTx/>
                <a:buNone/>
              </a:pPr>
              <a:r>
                <a:rPr lang="hr-HR" altLang="en-US" sz="2000"/>
                <a:t>- ako ne položim ovaj ispit, to </a:t>
              </a:r>
              <a:r>
                <a:rPr lang="hr-HR" altLang="en-US" sz="2000" b="1"/>
                <a:t>nije dokaz da sam bezvredan</a:t>
              </a:r>
              <a:r>
                <a:rPr lang="hr-HR" altLang="en-US" sz="2000"/>
                <a:t>, već samo da sam pogrešivo ljudsko biće</a:t>
              </a:r>
            </a:p>
            <a:p>
              <a:pPr algn="just" eaLnBrk="1" hangingPunct="1">
                <a:spcBef>
                  <a:spcPct val="0"/>
                </a:spcBef>
                <a:buClrTx/>
                <a:buFontTx/>
                <a:buNone/>
              </a:pPr>
              <a:endParaRPr lang="en-US" altLang="en-US" sz="2000"/>
            </a:p>
            <a:p>
              <a:pPr algn="just" eaLnBrk="1" hangingPunct="1">
                <a:spcBef>
                  <a:spcPct val="0"/>
                </a:spcBef>
                <a:buClrTx/>
                <a:buFontTx/>
                <a:buNone/>
              </a:pPr>
              <a:endParaRPr lang="hr-HR" altLang="en-US" sz="2000"/>
            </a:p>
            <a:p>
              <a:pPr algn="just" eaLnBrk="1" hangingPunct="1">
                <a:spcBef>
                  <a:spcPct val="0"/>
                </a:spcBef>
                <a:buClrTx/>
                <a:buFontTx/>
                <a:buNone/>
              </a:pPr>
              <a:r>
                <a:rPr lang="hr-HR" altLang="en-US" sz="2000"/>
                <a:t>zabrinutost </a:t>
              </a:r>
            </a:p>
            <a:p>
              <a:pPr algn="just" eaLnBrk="1" hangingPunct="1">
                <a:spcBef>
                  <a:spcPct val="0"/>
                </a:spcBef>
                <a:buClrTx/>
                <a:buFontTx/>
                <a:buNone/>
              </a:pPr>
              <a:r>
                <a:rPr lang="hr-HR" altLang="en-US" sz="2000"/>
                <a:t>(vodim računa o tome)</a:t>
              </a:r>
            </a:p>
            <a:p>
              <a:pPr algn="just" eaLnBrk="1" hangingPunct="1">
                <a:spcBef>
                  <a:spcPct val="0"/>
                </a:spcBef>
                <a:buClrTx/>
                <a:buFontTx/>
                <a:buNone/>
              </a:pPr>
              <a:r>
                <a:rPr lang="hr-HR" altLang="en-US" sz="2000"/>
                <a:t>konstruktivna trema</a:t>
              </a:r>
            </a:p>
            <a:p>
              <a:pPr eaLnBrk="1" hangingPunct="1">
                <a:spcBef>
                  <a:spcPct val="0"/>
                </a:spcBef>
                <a:buClrTx/>
                <a:buFontTx/>
                <a:buNone/>
              </a:pPr>
              <a:endParaRPr lang="hr-HR" altLang="en-US" sz="2000"/>
            </a:p>
          </p:txBody>
        </p:sp>
        <p:sp>
          <p:nvSpPr>
            <p:cNvPr id="24585" name="Line 9"/>
            <p:cNvSpPr>
              <a:spLocks noChangeShapeType="1"/>
            </p:cNvSpPr>
            <p:nvPr/>
          </p:nvSpPr>
          <p:spPr bwMode="auto">
            <a:xfrm>
              <a:off x="8859" y="9614"/>
              <a:ext cx="1" cy="3420"/>
            </a:xfrm>
            <a:prstGeom prst="line">
              <a:avLst/>
            </a:prstGeom>
            <a:noFill/>
            <a:ln w="9525">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586" name="Line 10"/>
            <p:cNvSpPr>
              <a:spLocks noChangeShapeType="1"/>
            </p:cNvSpPr>
            <p:nvPr/>
          </p:nvSpPr>
          <p:spPr bwMode="auto">
            <a:xfrm>
              <a:off x="6094" y="8505"/>
              <a:ext cx="2759" cy="1109"/>
            </a:xfrm>
            <a:prstGeom prst="line">
              <a:avLst/>
            </a:prstGeom>
            <a:noFill/>
            <a:ln w="9525">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587" name="Line 11"/>
            <p:cNvSpPr>
              <a:spLocks noChangeShapeType="1"/>
            </p:cNvSpPr>
            <p:nvPr/>
          </p:nvSpPr>
          <p:spPr bwMode="auto">
            <a:xfrm flipH="1">
              <a:off x="3333" y="8505"/>
              <a:ext cx="2761" cy="1109"/>
            </a:xfrm>
            <a:prstGeom prst="line">
              <a:avLst/>
            </a:prstGeom>
            <a:noFill/>
            <a:ln w="952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588" name="Text Box 12"/>
            <p:cNvSpPr txBox="1">
              <a:spLocks noChangeArrowheads="1"/>
            </p:cNvSpPr>
            <p:nvPr/>
          </p:nvSpPr>
          <p:spPr bwMode="auto">
            <a:xfrm>
              <a:off x="4207" y="7814"/>
              <a:ext cx="3705" cy="54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en-US" altLang="en-US" sz="2800" b="1"/>
                <a:t>A: </a:t>
              </a:r>
              <a:r>
                <a:rPr lang="hr-HR" altLang="en-US" sz="2800" b="1"/>
                <a:t>uskoro polažem ispit</a:t>
              </a:r>
            </a:p>
          </p:txBody>
        </p:sp>
      </p:grpSp>
    </p:spTree>
    <p:extLst>
      <p:ext uri="{BB962C8B-B14F-4D97-AF65-F5344CB8AC3E}">
        <p14:creationId xmlns:p14="http://schemas.microsoft.com/office/powerpoint/2010/main" val="7553400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sr-Latn-CS" altLang="en-US" smtClean="0"/>
              <a:t>Revidirani ABC model</a:t>
            </a:r>
          </a:p>
        </p:txBody>
      </p:sp>
      <p:sp>
        <p:nvSpPr>
          <p:cNvPr id="19459" name="Rectangle 3"/>
          <p:cNvSpPr>
            <a:spLocks noGrp="1" noChangeArrowheads="1"/>
          </p:cNvSpPr>
          <p:nvPr>
            <p:ph type="body" idx="1"/>
          </p:nvPr>
        </p:nvSpPr>
        <p:spPr/>
        <p:txBody>
          <a:bodyPr>
            <a:normAutofit fontScale="92500"/>
          </a:bodyPr>
          <a:lstStyle/>
          <a:p>
            <a:pPr eaLnBrk="1" hangingPunct="1"/>
            <a:r>
              <a:rPr lang="sr-Latn-CS" altLang="en-US" sz="2800" dirty="0" smtClean="0"/>
              <a:t>Simbol G (goals) koji eksplicira CILJEVE pojedinca</a:t>
            </a:r>
          </a:p>
          <a:p>
            <a:pPr eaLnBrk="1" hangingPunct="1"/>
            <a:r>
              <a:rPr lang="sr-Latn-CS" altLang="en-US" sz="2800" dirty="0" smtClean="0"/>
              <a:t>Ljudi u svaku epizodu svog funkcionisanja unose svoje ciljeve kao kontekst funkcionisanja</a:t>
            </a:r>
          </a:p>
          <a:p>
            <a:pPr eaLnBrk="1" hangingPunct="1"/>
            <a:r>
              <a:rPr lang="sr-Latn-CS" altLang="en-US" sz="2800" dirty="0" smtClean="0"/>
              <a:t>Epizoda “počinje” kada dođe do blokade ciljeva</a:t>
            </a:r>
          </a:p>
          <a:p>
            <a:pPr eaLnBrk="1" hangingPunct="1"/>
            <a:r>
              <a:rPr lang="sr-Latn-CS" altLang="en-US" sz="2800" dirty="0" smtClean="0"/>
              <a:t>Nije isto da li bez prsta ostane pijanista ili traktorista!</a:t>
            </a:r>
          </a:p>
          <a:p>
            <a:pPr eaLnBrk="1" hangingPunct="1">
              <a:buFont typeface="Wingdings" panose="05000000000000000000" pitchFamily="2" charset="2"/>
              <a:buNone/>
            </a:pPr>
            <a:endParaRPr lang="sr-Latn-CS" altLang="en-US" dirty="0" smtClean="0"/>
          </a:p>
        </p:txBody>
      </p:sp>
    </p:spTree>
    <p:extLst>
      <p:ext uri="{BB962C8B-B14F-4D97-AF65-F5344CB8AC3E}">
        <p14:creationId xmlns:p14="http://schemas.microsoft.com/office/powerpoint/2010/main" val="4085489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blinds(horizontal)">
                                      <p:cBhvr>
                                        <p:cTn id="7" dur="500"/>
                                        <p:tgtEl>
                                          <p:spTgt spid="1945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459">
                                            <p:txEl>
                                              <p:pRg st="1" end="1"/>
                                            </p:txEl>
                                          </p:spTgt>
                                        </p:tgtEl>
                                        <p:attrNameLst>
                                          <p:attrName>style.visibility</p:attrName>
                                        </p:attrNameLst>
                                      </p:cBhvr>
                                      <p:to>
                                        <p:strVal val="visible"/>
                                      </p:to>
                                    </p:set>
                                    <p:animEffect transition="in" filter="blinds(horizontal)">
                                      <p:cBhvr>
                                        <p:cTn id="12" dur="500"/>
                                        <p:tgtEl>
                                          <p:spTgt spid="1945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9459">
                                            <p:txEl>
                                              <p:pRg st="2" end="2"/>
                                            </p:txEl>
                                          </p:spTgt>
                                        </p:tgtEl>
                                        <p:attrNameLst>
                                          <p:attrName>style.visibility</p:attrName>
                                        </p:attrNameLst>
                                      </p:cBhvr>
                                      <p:to>
                                        <p:strVal val="visible"/>
                                      </p:to>
                                    </p:set>
                                    <p:animEffect transition="in" filter="blinds(horizontal)">
                                      <p:cBhvr>
                                        <p:cTn id="17" dur="500"/>
                                        <p:tgtEl>
                                          <p:spTgt spid="1945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9459">
                                            <p:txEl>
                                              <p:pRg st="3" end="3"/>
                                            </p:txEl>
                                          </p:spTgt>
                                        </p:tgtEl>
                                        <p:attrNameLst>
                                          <p:attrName>style.visibility</p:attrName>
                                        </p:attrNameLst>
                                      </p:cBhvr>
                                      <p:to>
                                        <p:strVal val="visible"/>
                                      </p:to>
                                    </p:set>
                                    <p:animEffect transition="in" filter="blinds(horizontal)">
                                      <p:cBhvr>
                                        <p:cTn id="22" dur="500"/>
                                        <p:tgtEl>
                                          <p:spTgt spid="1945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sr-Latn-CS" altLang="en-US" sz="3400" dirty="0"/>
              <a:t>IRACIONALNO  </a:t>
            </a:r>
            <a:r>
              <a:rPr lang="sr-Latn-CS" altLang="en-US" sz="3400" b="1" dirty="0">
                <a:solidFill>
                  <a:srgbClr val="FF0000"/>
                </a:solidFill>
              </a:rPr>
              <a:t>RACIONALNO</a:t>
            </a:r>
          </a:p>
        </p:txBody>
      </p:sp>
      <p:sp>
        <p:nvSpPr>
          <p:cNvPr id="28675" name="Rectangle 3"/>
          <p:cNvSpPr>
            <a:spLocks noGrp="1" noChangeArrowheads="1"/>
          </p:cNvSpPr>
          <p:nvPr>
            <p:ph type="body" sz="half" idx="1"/>
          </p:nvPr>
        </p:nvSpPr>
        <p:spPr>
          <a:xfrm>
            <a:off x="1311730" y="2694215"/>
            <a:ext cx="4035425" cy="4530725"/>
          </a:xfrm>
        </p:spPr>
        <p:txBody>
          <a:bodyPr>
            <a:normAutofit/>
          </a:bodyPr>
          <a:lstStyle/>
          <a:p>
            <a:pPr eaLnBrk="1" hangingPunct="1">
              <a:buClr>
                <a:schemeClr val="tx2"/>
              </a:buClr>
            </a:pPr>
            <a:r>
              <a:rPr lang="sr-Latn-CS" altLang="en-US" sz="2400" dirty="0" smtClean="0"/>
              <a:t>Apsolutni zahtev MORA</a:t>
            </a:r>
          </a:p>
          <a:p>
            <a:pPr eaLnBrk="1" hangingPunct="1">
              <a:buClr>
                <a:schemeClr val="tx2"/>
              </a:buClr>
            </a:pPr>
            <a:endParaRPr lang="sr-Latn-CS" altLang="en-US" sz="2400" dirty="0" smtClean="0"/>
          </a:p>
          <a:p>
            <a:pPr eaLnBrk="1" hangingPunct="1">
              <a:buClr>
                <a:schemeClr val="tx2"/>
              </a:buClr>
            </a:pPr>
            <a:r>
              <a:rPr lang="sr-Latn-CS" altLang="en-US" sz="2400" dirty="0" smtClean="0"/>
              <a:t>Ekstremno </a:t>
            </a:r>
            <a:r>
              <a:rPr lang="sr-Latn-CS" altLang="en-US" sz="2400" dirty="0" smtClean="0"/>
              <a:t>negativna evaluacija (užas, katastrofa</a:t>
            </a:r>
            <a:r>
              <a:rPr lang="sr-Latn-CS" altLang="en-US" sz="2400" dirty="0" smtClean="0"/>
              <a:t>...)</a:t>
            </a:r>
          </a:p>
          <a:p>
            <a:pPr eaLnBrk="1" hangingPunct="1">
              <a:buClr>
                <a:schemeClr val="tx2"/>
              </a:buClr>
            </a:pPr>
            <a:endParaRPr lang="sr-Latn-CS" altLang="en-US" sz="2400" dirty="0" smtClean="0"/>
          </a:p>
          <a:p>
            <a:pPr eaLnBrk="1" hangingPunct="1">
              <a:buClr>
                <a:schemeClr val="tx2"/>
              </a:buClr>
            </a:pPr>
            <a:r>
              <a:rPr lang="sr-Latn-CS" altLang="en-US" sz="2400" dirty="0" smtClean="0"/>
              <a:t>Obezvređivanje</a:t>
            </a:r>
          </a:p>
          <a:p>
            <a:pPr eaLnBrk="1" hangingPunct="1">
              <a:buFont typeface="Wingdings" panose="05000000000000000000" pitchFamily="2" charset="2"/>
              <a:buNone/>
            </a:pPr>
            <a:endParaRPr lang="sr-Latn-CS" altLang="en-US" sz="2400" dirty="0" smtClean="0"/>
          </a:p>
          <a:p>
            <a:pPr eaLnBrk="1" hangingPunct="1">
              <a:buClr>
                <a:schemeClr val="tx2"/>
              </a:buClr>
            </a:pPr>
            <a:r>
              <a:rPr lang="sr-Latn-CS" altLang="en-US" sz="2400" dirty="0" smtClean="0"/>
              <a:t>Nepodnošenje</a:t>
            </a:r>
          </a:p>
        </p:txBody>
      </p:sp>
      <p:sp>
        <p:nvSpPr>
          <p:cNvPr id="28676" name="Rectangle 4"/>
          <p:cNvSpPr>
            <a:spLocks noGrp="1" noChangeArrowheads="1"/>
          </p:cNvSpPr>
          <p:nvPr>
            <p:ph type="body" sz="half" idx="2"/>
          </p:nvPr>
        </p:nvSpPr>
        <p:spPr>
          <a:xfrm>
            <a:off x="6349320" y="2566308"/>
            <a:ext cx="3810000" cy="4191000"/>
          </a:xfrm>
        </p:spPr>
        <p:txBody>
          <a:bodyPr>
            <a:normAutofit fontScale="92500" lnSpcReduction="20000"/>
          </a:bodyPr>
          <a:lstStyle/>
          <a:p>
            <a:pPr eaLnBrk="1" hangingPunct="1"/>
            <a:r>
              <a:rPr lang="sr-Latn-CS" altLang="en-US" sz="2600" dirty="0">
                <a:solidFill>
                  <a:schemeClr val="accent1"/>
                </a:solidFill>
              </a:rPr>
              <a:t>Želje, preferencije</a:t>
            </a:r>
          </a:p>
          <a:p>
            <a:pPr eaLnBrk="1" hangingPunct="1"/>
            <a:endParaRPr lang="sr-Latn-CS" altLang="en-US" sz="2600" dirty="0">
              <a:solidFill>
                <a:schemeClr val="accent1"/>
              </a:solidFill>
            </a:endParaRPr>
          </a:p>
          <a:p>
            <a:pPr eaLnBrk="1" hangingPunct="1"/>
            <a:endParaRPr lang="sr-Latn-CS" altLang="en-US" sz="2600" dirty="0">
              <a:solidFill>
                <a:schemeClr val="accent1"/>
              </a:solidFill>
            </a:endParaRPr>
          </a:p>
          <a:p>
            <a:pPr eaLnBrk="1" hangingPunct="1"/>
            <a:r>
              <a:rPr lang="sr-Latn-CS" altLang="en-US" sz="2600" dirty="0">
                <a:solidFill>
                  <a:schemeClr val="accent1"/>
                </a:solidFill>
              </a:rPr>
              <a:t>Realističke procene (loše, nepovoljno)</a:t>
            </a:r>
          </a:p>
          <a:p>
            <a:pPr eaLnBrk="1" hangingPunct="1"/>
            <a:endParaRPr lang="sr-Latn-CS" altLang="en-US" sz="2600" dirty="0">
              <a:solidFill>
                <a:schemeClr val="accent1"/>
              </a:solidFill>
            </a:endParaRPr>
          </a:p>
          <a:p>
            <a:pPr eaLnBrk="1" hangingPunct="1"/>
            <a:r>
              <a:rPr lang="sr-Latn-CS" altLang="en-US" sz="2600" dirty="0">
                <a:solidFill>
                  <a:schemeClr val="accent1"/>
                </a:solidFill>
              </a:rPr>
              <a:t>Ne-globalna procena sebe</a:t>
            </a:r>
          </a:p>
          <a:p>
            <a:pPr eaLnBrk="1" hangingPunct="1"/>
            <a:endParaRPr lang="sr-Latn-CS" altLang="en-US" sz="2600" dirty="0">
              <a:solidFill>
                <a:schemeClr val="accent1"/>
              </a:solidFill>
            </a:endParaRPr>
          </a:p>
          <a:p>
            <a:pPr eaLnBrk="1" hangingPunct="1"/>
            <a:r>
              <a:rPr lang="sr-Latn-CS" altLang="en-US" sz="2600" dirty="0">
                <a:solidFill>
                  <a:schemeClr val="accent1"/>
                </a:solidFill>
              </a:rPr>
              <a:t>Tolerisanje frustracije</a:t>
            </a:r>
          </a:p>
        </p:txBody>
      </p:sp>
    </p:spTree>
    <p:extLst>
      <p:ext uri="{BB962C8B-B14F-4D97-AF65-F5344CB8AC3E}">
        <p14:creationId xmlns:p14="http://schemas.microsoft.com/office/powerpoint/2010/main" val="6448978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sr-Latn-CS" altLang="en-US" sz="3400" dirty="0"/>
              <a:t>IRACIONALNO  </a:t>
            </a:r>
            <a:r>
              <a:rPr lang="sr-Latn-CS" altLang="en-US" sz="3400" b="1" dirty="0">
                <a:solidFill>
                  <a:schemeClr val="accent1"/>
                </a:solidFill>
              </a:rPr>
              <a:t>RACIONALNO</a:t>
            </a:r>
          </a:p>
        </p:txBody>
      </p:sp>
      <p:sp>
        <p:nvSpPr>
          <p:cNvPr id="33795" name="Rectangle 3"/>
          <p:cNvSpPr>
            <a:spLocks noGrp="1" noChangeArrowheads="1"/>
          </p:cNvSpPr>
          <p:nvPr>
            <p:ph type="body" sz="half" idx="1"/>
          </p:nvPr>
        </p:nvSpPr>
        <p:spPr>
          <a:xfrm>
            <a:off x="1154954" y="2873829"/>
            <a:ext cx="4035425" cy="4530725"/>
          </a:xfrm>
        </p:spPr>
        <p:txBody>
          <a:bodyPr/>
          <a:lstStyle/>
          <a:p>
            <a:pPr eaLnBrk="1" hangingPunct="1">
              <a:buClr>
                <a:schemeClr val="tx2"/>
              </a:buClr>
            </a:pPr>
            <a:r>
              <a:rPr lang="sr-Latn-CS" altLang="en-US" dirty="0" smtClean="0"/>
              <a:t>moram se pokazati!</a:t>
            </a:r>
          </a:p>
          <a:p>
            <a:pPr eaLnBrk="1" hangingPunct="1">
              <a:buClr>
                <a:schemeClr val="tx2"/>
              </a:buClr>
            </a:pPr>
            <a:r>
              <a:rPr lang="sr-Latn-CS" altLang="en-US" dirty="0" smtClean="0"/>
              <a:t>ne mogu da zamislim da im se ne svidi moje predavanje!</a:t>
            </a:r>
          </a:p>
          <a:p>
            <a:pPr eaLnBrk="1" hangingPunct="1">
              <a:buClr>
                <a:schemeClr val="tx2"/>
              </a:buClr>
            </a:pPr>
            <a:r>
              <a:rPr lang="sr-Latn-CS" altLang="en-US" dirty="0" smtClean="0"/>
              <a:t>ne uspem li ispašću nekompetentan!</a:t>
            </a:r>
          </a:p>
          <a:p>
            <a:pPr eaLnBrk="1" hangingPunct="1">
              <a:buFont typeface="Wingdings" panose="05000000000000000000" pitchFamily="2" charset="2"/>
              <a:buNone/>
            </a:pPr>
            <a:endParaRPr lang="sr-Latn-CS" altLang="en-US" dirty="0" smtClean="0"/>
          </a:p>
          <a:p>
            <a:pPr eaLnBrk="1" hangingPunct="1">
              <a:buClr>
                <a:schemeClr val="tx2"/>
              </a:buClr>
            </a:pPr>
            <a:r>
              <a:rPr lang="sr-Latn-CS" altLang="en-US" dirty="0" smtClean="0"/>
              <a:t>ne bih podneo neodobravanje</a:t>
            </a:r>
          </a:p>
        </p:txBody>
      </p:sp>
      <p:sp>
        <p:nvSpPr>
          <p:cNvPr id="33796" name="Rectangle 4"/>
          <p:cNvSpPr>
            <a:spLocks noGrp="1" noChangeArrowheads="1"/>
          </p:cNvSpPr>
          <p:nvPr>
            <p:ph type="body" sz="half" idx="2"/>
          </p:nvPr>
        </p:nvSpPr>
        <p:spPr>
          <a:xfrm>
            <a:off x="6106367" y="2811236"/>
            <a:ext cx="3810000" cy="4191000"/>
          </a:xfrm>
        </p:spPr>
        <p:txBody>
          <a:bodyPr>
            <a:normAutofit fontScale="92500" lnSpcReduction="20000"/>
          </a:bodyPr>
          <a:lstStyle/>
          <a:p>
            <a:pPr eaLnBrk="1" hangingPunct="1"/>
            <a:r>
              <a:rPr lang="sr-Latn-CS" altLang="en-US" sz="2600" dirty="0">
                <a:solidFill>
                  <a:schemeClr val="accent1"/>
                </a:solidFill>
              </a:rPr>
              <a:t>želeo bih da me prihvate</a:t>
            </a:r>
          </a:p>
          <a:p>
            <a:pPr eaLnBrk="1" hangingPunct="1"/>
            <a:r>
              <a:rPr lang="sr-Latn-CS" altLang="en-US" sz="2600" dirty="0">
                <a:solidFill>
                  <a:schemeClr val="accent1"/>
                </a:solidFill>
              </a:rPr>
              <a:t>bilo bi šteta da moje predavanje bude neuspešno</a:t>
            </a:r>
          </a:p>
          <a:p>
            <a:pPr eaLnBrk="1" hangingPunct="1"/>
            <a:r>
              <a:rPr lang="sr-Latn-CS" altLang="en-US" sz="2600" dirty="0">
                <a:solidFill>
                  <a:schemeClr val="accent1"/>
                </a:solidFill>
              </a:rPr>
              <a:t>ako ne uspem – to govori o propustima u mom radu</a:t>
            </a:r>
          </a:p>
          <a:p>
            <a:pPr eaLnBrk="1" hangingPunct="1"/>
            <a:r>
              <a:rPr lang="sr-Latn-CS" altLang="en-US" sz="2600" dirty="0">
                <a:solidFill>
                  <a:schemeClr val="accent1"/>
                </a:solidFill>
              </a:rPr>
              <a:t>bilo bi mi krivo da moj rad ocene kao loš (da im se ne dopadnem)</a:t>
            </a:r>
          </a:p>
        </p:txBody>
      </p:sp>
    </p:spTree>
    <p:extLst>
      <p:ext uri="{BB962C8B-B14F-4D97-AF65-F5344CB8AC3E}">
        <p14:creationId xmlns:p14="http://schemas.microsoft.com/office/powerpoint/2010/main" val="22910681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79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3795">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3796">
                                            <p:txEl>
                                              <p:pRg st="0" end="0"/>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3796">
                                            <p:txEl>
                                              <p:pRg st="1" end="1"/>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3796">
                                            <p:txEl>
                                              <p:pRg st="2" end="2"/>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37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P spid="33796"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sr-Latn-CS" altLang="en-US" b="1" smtClean="0"/>
              <a:t>Pažnja!</a:t>
            </a:r>
          </a:p>
        </p:txBody>
      </p:sp>
      <p:sp>
        <p:nvSpPr>
          <p:cNvPr id="27651" name="Rectangle 3"/>
          <p:cNvSpPr>
            <a:spLocks noGrp="1" noChangeArrowheads="1"/>
          </p:cNvSpPr>
          <p:nvPr>
            <p:ph type="body" idx="1"/>
          </p:nvPr>
        </p:nvSpPr>
        <p:spPr/>
        <p:txBody>
          <a:bodyPr>
            <a:normAutofit/>
          </a:bodyPr>
          <a:lstStyle/>
          <a:p>
            <a:pPr eaLnBrk="1" hangingPunct="1"/>
            <a:r>
              <a:rPr lang="sr-Latn-CS" altLang="en-US" sz="2400" b="1" dirty="0" smtClean="0"/>
              <a:t>Racionalno uverenje nije racionalizacija!</a:t>
            </a:r>
            <a:endParaRPr lang="sr-Latn-CS" altLang="en-US" sz="2400" dirty="0" smtClean="0"/>
          </a:p>
          <a:p>
            <a:pPr eaLnBrk="1" hangingPunct="1"/>
            <a:r>
              <a:rPr lang="sr-Latn-CS" altLang="en-US" sz="2400" dirty="0" smtClean="0"/>
              <a:t>*Racionalno = prihvatanje stvarnosti, realnosti</a:t>
            </a:r>
          </a:p>
          <a:p>
            <a:pPr eaLnBrk="1" hangingPunct="1"/>
            <a:r>
              <a:rPr lang="sr-Latn-CS" altLang="en-US" sz="2400" dirty="0" smtClean="0"/>
              <a:t>*Racionalizacija = poricanje stvarnosti </a:t>
            </a:r>
          </a:p>
          <a:p>
            <a:pPr lvl="1" eaLnBrk="1" hangingPunct="1"/>
            <a:r>
              <a:rPr lang="sr-Latn-CS" altLang="en-US" sz="2400" dirty="0" smtClean="0"/>
              <a:t>(potiče od uverenja da se mi u životu "UOPŠTE NE BI TREBALI OSEĆATI NI MALO LOŠE")</a:t>
            </a:r>
          </a:p>
        </p:txBody>
      </p:sp>
    </p:spTree>
    <p:extLst>
      <p:ext uri="{BB962C8B-B14F-4D97-AF65-F5344CB8AC3E}">
        <p14:creationId xmlns:p14="http://schemas.microsoft.com/office/powerpoint/2010/main" val="24072569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 calcmode="lin" valueType="num">
                                      <p:cBhvr additive="base">
                                        <p:cTn id="7" dur="500" fill="hold"/>
                                        <p:tgtEl>
                                          <p:spTgt spid="2765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6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7651">
                                            <p:txEl>
                                              <p:pRg st="1" end="1"/>
                                            </p:txEl>
                                          </p:spTgt>
                                        </p:tgtEl>
                                        <p:attrNameLst>
                                          <p:attrName>style.visibility</p:attrName>
                                        </p:attrNameLst>
                                      </p:cBhvr>
                                      <p:to>
                                        <p:strVal val="visible"/>
                                      </p:to>
                                    </p:set>
                                    <p:anim calcmode="lin" valueType="num">
                                      <p:cBhvr additive="base">
                                        <p:cTn id="13" dur="500" fill="hold"/>
                                        <p:tgtEl>
                                          <p:spTgt spid="2765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765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7651">
                                            <p:txEl>
                                              <p:pRg st="2" end="2"/>
                                            </p:txEl>
                                          </p:spTgt>
                                        </p:tgtEl>
                                        <p:attrNameLst>
                                          <p:attrName>style.visibility</p:attrName>
                                        </p:attrNameLst>
                                      </p:cBhvr>
                                      <p:to>
                                        <p:strVal val="visible"/>
                                      </p:to>
                                    </p:set>
                                    <p:anim calcmode="lin" valueType="num">
                                      <p:cBhvr additive="base">
                                        <p:cTn id="19" dur="500" fill="hold"/>
                                        <p:tgtEl>
                                          <p:spTgt spid="2765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7651">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7651">
                                            <p:txEl>
                                              <p:pRg st="3" end="3"/>
                                            </p:txEl>
                                          </p:spTgt>
                                        </p:tgtEl>
                                        <p:attrNameLst>
                                          <p:attrName>style.visibility</p:attrName>
                                        </p:attrNameLst>
                                      </p:cBhvr>
                                      <p:to>
                                        <p:strVal val="visible"/>
                                      </p:to>
                                    </p:set>
                                    <p:anim calcmode="lin" valueType="num">
                                      <p:cBhvr additive="base">
                                        <p:cTn id="23" dur="500" fill="hold"/>
                                        <p:tgtEl>
                                          <p:spTgt spid="27651">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765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ctrTitle"/>
          </p:nvPr>
        </p:nvSpPr>
        <p:spPr/>
        <p:txBody>
          <a:bodyPr/>
          <a:lstStyle/>
          <a:p>
            <a:pPr eaLnBrk="1" hangingPunct="1"/>
            <a:r>
              <a:rPr lang="sr-Latn-CS" altLang="en-US" smtClean="0"/>
              <a:t>Emocionalni poremećaj prema teoriji REBT</a:t>
            </a:r>
          </a:p>
        </p:txBody>
      </p:sp>
      <p:sp>
        <p:nvSpPr>
          <p:cNvPr id="34819" name="Rectangle 3"/>
          <p:cNvSpPr>
            <a:spLocks noGrp="1" noChangeArrowheads="1"/>
          </p:cNvSpPr>
          <p:nvPr>
            <p:ph type="subTitle" idx="1"/>
          </p:nvPr>
        </p:nvSpPr>
        <p:spPr/>
        <p:txBody>
          <a:bodyPr>
            <a:normAutofit fontScale="85000" lnSpcReduction="10000"/>
          </a:bodyPr>
          <a:lstStyle/>
          <a:p>
            <a:pPr eaLnBrk="1" hangingPunct="1"/>
            <a:r>
              <a:rPr lang="sr-Latn-CS" altLang="en-US" sz="2800"/>
              <a:t>određenje, glavne kategorije,priroda psihičkog poremećaja, ZAHTEVI (bazični zahtev i tri izvedenice)  </a:t>
            </a:r>
          </a:p>
        </p:txBody>
      </p:sp>
    </p:spTree>
    <p:extLst>
      <p:ext uri="{BB962C8B-B14F-4D97-AF65-F5344CB8AC3E}">
        <p14:creationId xmlns:p14="http://schemas.microsoft.com/office/powerpoint/2010/main" val="19995608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algn="ctr" eaLnBrk="1" hangingPunct="1"/>
            <a:r>
              <a:rPr lang="sr-Latn-CS" altLang="en-US" sz="3400"/>
              <a:t/>
            </a:r>
            <a:br>
              <a:rPr lang="sr-Latn-CS" altLang="en-US" sz="3400"/>
            </a:br>
            <a:r>
              <a:rPr lang="sr-Latn-CS" altLang="en-US" sz="3400"/>
              <a:t>Određenje emocionalnog poremećaja </a:t>
            </a:r>
            <a:br>
              <a:rPr lang="sr-Latn-CS" altLang="en-US" sz="3400"/>
            </a:br>
            <a:r>
              <a:rPr lang="sr-Latn-CS" altLang="en-US" sz="3400"/>
              <a:t>u REBT</a:t>
            </a:r>
            <a:br>
              <a:rPr lang="sr-Latn-CS" altLang="en-US" sz="3400"/>
            </a:br>
            <a:endParaRPr lang="sr-Latn-CS" altLang="en-US" sz="3400"/>
          </a:p>
        </p:txBody>
      </p:sp>
      <p:sp>
        <p:nvSpPr>
          <p:cNvPr id="36867" name="Rectangle 3"/>
          <p:cNvSpPr>
            <a:spLocks noGrp="1" noChangeArrowheads="1"/>
          </p:cNvSpPr>
          <p:nvPr>
            <p:ph type="body" idx="1"/>
          </p:nvPr>
        </p:nvSpPr>
        <p:spPr/>
        <p:txBody>
          <a:bodyPr>
            <a:normAutofit fontScale="92500" lnSpcReduction="20000"/>
          </a:bodyPr>
          <a:lstStyle/>
          <a:p>
            <a:pPr eaLnBrk="1" hangingPunct="1"/>
            <a:r>
              <a:rPr lang="sr-Latn-CS" altLang="en-US" sz="2800" dirty="0"/>
              <a:t>Samoporažavajuća mišljenja, osećanja i ponašanja koja nisu nužno psihopatološka</a:t>
            </a:r>
          </a:p>
          <a:p>
            <a:pPr eaLnBrk="1" hangingPunct="1"/>
            <a:r>
              <a:rPr lang="sr-Latn-CS" altLang="en-US" sz="2800" dirty="0"/>
              <a:t>Patologija = stanja kada su tendencije za ponovnim uspostavljanjem reda na samopomažući nači minimalne ili nepostojeće (npr. teški oblici depresije); </a:t>
            </a:r>
            <a:r>
              <a:rPr lang="sr-Latn-CS" altLang="en-US" sz="2800" i="1" dirty="0">
                <a:solidFill>
                  <a:srgbClr val="FF0000"/>
                </a:solidFill>
              </a:rPr>
              <a:t>kapacitet za racionalno mišljenje je oskudan i disfunkcionalan</a:t>
            </a:r>
          </a:p>
          <a:p>
            <a:pPr lvl="1" eaLnBrk="1" hangingPunct="1"/>
            <a:r>
              <a:rPr lang="sr-Latn-CS" altLang="en-US" sz="2500" dirty="0">
                <a:solidFill>
                  <a:srgbClr val="FF0000"/>
                </a:solidFill>
              </a:rPr>
              <a:t>emocionalni poremećaj traje duže i sadrži više poraznih i destruktivnih posledica u ponašanju u odnosu na sebe i sredinu </a:t>
            </a:r>
            <a:r>
              <a:rPr lang="sr-Latn-CS" altLang="en-US" sz="2500" dirty="0"/>
              <a:t>(Lazarus&amp;Ellis)</a:t>
            </a:r>
            <a:endParaRPr lang="sr-Latn-CS" altLang="en-US" sz="2900" dirty="0"/>
          </a:p>
        </p:txBody>
      </p:sp>
    </p:spTree>
    <p:extLst>
      <p:ext uri="{BB962C8B-B14F-4D97-AF65-F5344CB8AC3E}">
        <p14:creationId xmlns:p14="http://schemas.microsoft.com/office/powerpoint/2010/main" val="34023077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algn="ctr" eaLnBrk="1" hangingPunct="1"/>
            <a:r>
              <a:rPr lang="sr-Latn-CS" altLang="en-US" smtClean="0"/>
              <a:t>kategorije psihičkih poremećaja</a:t>
            </a:r>
          </a:p>
        </p:txBody>
      </p:sp>
      <p:sp>
        <p:nvSpPr>
          <p:cNvPr id="38915" name="Rectangle 3"/>
          <p:cNvSpPr>
            <a:spLocks noGrp="1" noChangeArrowheads="1"/>
          </p:cNvSpPr>
          <p:nvPr>
            <p:ph type="body" idx="1"/>
          </p:nvPr>
        </p:nvSpPr>
        <p:spPr/>
        <p:txBody>
          <a:bodyPr>
            <a:normAutofit fontScale="92500" lnSpcReduction="20000"/>
          </a:bodyPr>
          <a:lstStyle/>
          <a:p>
            <a:pPr eaLnBrk="1" hangingPunct="1"/>
            <a:r>
              <a:rPr lang="sr-Latn-CS" altLang="en-US" sz="2800" b="1" u="sng"/>
              <a:t>poremećaji ega</a:t>
            </a:r>
            <a:r>
              <a:rPr lang="sr-Latn-CS" altLang="en-US" sz="2800"/>
              <a:t> – osoba postavlja zahteve prema sebi, drugima i svetu – </a:t>
            </a:r>
            <a:r>
              <a:rPr lang="sr-Latn-CS" altLang="en-US" sz="2800">
                <a:solidFill>
                  <a:schemeClr val="accent1"/>
                </a:solidFill>
              </a:rPr>
              <a:t>ako ti zahtevi nisu ispunjeni u prošlosti, sadašnjosti ili budućnosti osoba postaje uznemirena i okrivljuje sebe</a:t>
            </a:r>
            <a:r>
              <a:rPr lang="sr-Latn-CS" altLang="en-US" sz="2800"/>
              <a:t>. </a:t>
            </a:r>
          </a:p>
          <a:p>
            <a:pPr eaLnBrk="1" hangingPunct="1"/>
            <a:r>
              <a:rPr lang="sr-Latn-CS" altLang="en-US" sz="2800" b="1" u="sng"/>
              <a:t>poremećaji nelagode (diskomfort poremećaji)</a:t>
            </a:r>
            <a:r>
              <a:rPr lang="sr-Latn-CS" altLang="en-US" sz="2800"/>
              <a:t> – niska tolerancija na frustraciju – zahtevi za udobnošću i ugodnim uslovima života. </a:t>
            </a:r>
            <a:r>
              <a:rPr lang="sr-Latn-CS" altLang="en-US" sz="2800">
                <a:solidFill>
                  <a:schemeClr val="accent1"/>
                </a:solidFill>
              </a:rPr>
              <a:t>Neispunjeni zahtevi su okidač za stvaranje situacije «ja to ne mogu podneti».</a:t>
            </a:r>
          </a:p>
        </p:txBody>
      </p:sp>
    </p:spTree>
    <p:extLst>
      <p:ext uri="{BB962C8B-B14F-4D97-AF65-F5344CB8AC3E}">
        <p14:creationId xmlns:p14="http://schemas.microsoft.com/office/powerpoint/2010/main" val="3549114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algn="ctr" eaLnBrk="1" hangingPunct="1"/>
            <a:r>
              <a:rPr lang="sr-Latn-CS" altLang="en-US" smtClean="0"/>
              <a:t>priroda psihičkog poremećaja</a:t>
            </a:r>
          </a:p>
        </p:txBody>
      </p:sp>
      <p:sp>
        <p:nvSpPr>
          <p:cNvPr id="40963" name="Rectangle 3"/>
          <p:cNvSpPr>
            <a:spLocks noGrp="1" noChangeArrowheads="1"/>
          </p:cNvSpPr>
          <p:nvPr>
            <p:ph type="body" idx="1"/>
          </p:nvPr>
        </p:nvSpPr>
        <p:spPr/>
        <p:txBody>
          <a:bodyPr>
            <a:normAutofit fontScale="92500"/>
          </a:bodyPr>
          <a:lstStyle/>
          <a:p>
            <a:pPr eaLnBrk="1" hangingPunct="1"/>
            <a:r>
              <a:rPr lang="sr-Latn-CS" altLang="en-US" sz="2800" dirty="0" smtClean="0"/>
              <a:t>u osnovi neurotskog poremećaja leži </a:t>
            </a:r>
            <a:r>
              <a:rPr lang="sr-Latn-CS" altLang="en-US" sz="2800" u="sng" dirty="0" smtClean="0"/>
              <a:t>sklonost ljudi da daju apsolutna vrednovanja značajnim događajima u svom životu</a:t>
            </a:r>
            <a:r>
              <a:rPr lang="sr-Latn-CS" altLang="en-US" sz="2800" dirty="0" smtClean="0"/>
              <a:t> (ABC model emocionalnog poremećaja) = ZAHTEVI, IMPERATIVI</a:t>
            </a:r>
          </a:p>
          <a:p>
            <a:pPr eaLnBrk="1" hangingPunct="1"/>
            <a:r>
              <a:rPr lang="sr-Latn-CS" altLang="en-US" sz="2800" dirty="0" smtClean="0"/>
              <a:t>primer: vulnerabilnost na neuspeh</a:t>
            </a:r>
          </a:p>
          <a:p>
            <a:pPr eaLnBrk="1" hangingPunct="1"/>
            <a:r>
              <a:rPr lang="sr-Latn-CS" altLang="en-US" sz="2800" dirty="0" smtClean="0"/>
              <a:t>po rebtu je </a:t>
            </a:r>
            <a:r>
              <a:rPr lang="sr-Latn-CS" altLang="en-US" sz="2800" dirty="0" smtClean="0">
                <a:solidFill>
                  <a:srgbClr val="FF0000"/>
                </a:solidFill>
              </a:rPr>
              <a:t>MORAM bazični apsolutni imperativ </a:t>
            </a:r>
            <a:r>
              <a:rPr lang="sr-Latn-CS" altLang="en-US" sz="2800" dirty="0" smtClean="0"/>
              <a:t>(zahtev)</a:t>
            </a:r>
          </a:p>
          <a:p>
            <a:pPr eaLnBrk="1" hangingPunct="1">
              <a:buFont typeface="Wingdings" panose="05000000000000000000" pitchFamily="2" charset="2"/>
              <a:buNone/>
            </a:pPr>
            <a:endParaRPr lang="sr-Latn-CS" altLang="en-US" dirty="0" smtClean="0"/>
          </a:p>
        </p:txBody>
      </p:sp>
    </p:spTree>
    <p:extLst>
      <p:ext uri="{BB962C8B-B14F-4D97-AF65-F5344CB8AC3E}">
        <p14:creationId xmlns:p14="http://schemas.microsoft.com/office/powerpoint/2010/main" val="37108479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sr-Latn-CS" altLang="en-US" smtClean="0"/>
              <a:t>forme zahteva MORA (“moratiranija”)</a:t>
            </a:r>
          </a:p>
        </p:txBody>
      </p:sp>
      <p:sp>
        <p:nvSpPr>
          <p:cNvPr id="43011" name="Rectangle 3"/>
          <p:cNvSpPr>
            <a:spLocks noGrp="1" noChangeArrowheads="1"/>
          </p:cNvSpPr>
          <p:nvPr>
            <p:ph type="body" idx="1"/>
          </p:nvPr>
        </p:nvSpPr>
        <p:spPr/>
        <p:txBody>
          <a:bodyPr/>
          <a:lstStyle/>
          <a:p>
            <a:pPr eaLnBrk="1" hangingPunct="1"/>
            <a:r>
              <a:rPr lang="sr-Latn-CS" altLang="en-US" smtClean="0"/>
              <a:t>prema teoriji REBT, tri glavna iracionalna zahteva ili “moratorske” ideje pomoću kojih ljudi sami sebe uznemiravaju su:</a:t>
            </a:r>
          </a:p>
          <a:p>
            <a:pPr eaLnBrk="1" hangingPunct="1">
              <a:buFont typeface="Wingdings" panose="05000000000000000000" pitchFamily="2" charset="2"/>
              <a:buNone/>
            </a:pPr>
            <a:endParaRPr lang="sr-Latn-CS" altLang="en-US" smtClean="0"/>
          </a:p>
          <a:p>
            <a:pPr lvl="1" eaLnBrk="1" hangingPunct="1"/>
            <a:r>
              <a:rPr lang="sr-Latn-CS" altLang="en-US" b="1" smtClean="0"/>
              <a:t>ZAHTEV U ODNOSU NA SEBE</a:t>
            </a:r>
          </a:p>
          <a:p>
            <a:pPr lvl="1" eaLnBrk="1" hangingPunct="1"/>
            <a:r>
              <a:rPr lang="sr-Latn-CS" altLang="en-US" b="1" smtClean="0"/>
              <a:t>ZAHTEV U ODNOSU NA DRUGE</a:t>
            </a:r>
          </a:p>
          <a:p>
            <a:pPr lvl="1" eaLnBrk="1" hangingPunct="1"/>
            <a:r>
              <a:rPr lang="sr-Latn-CS" altLang="en-US" b="1" smtClean="0"/>
              <a:t>ZAHTEV U ODNOSU NA ŽIVOT, OKOLNOSTI</a:t>
            </a:r>
            <a:endParaRPr lang="sr-Latn-CS" altLang="en-US" smtClean="0"/>
          </a:p>
        </p:txBody>
      </p:sp>
    </p:spTree>
    <p:extLst>
      <p:ext uri="{BB962C8B-B14F-4D97-AF65-F5344CB8AC3E}">
        <p14:creationId xmlns:p14="http://schemas.microsoft.com/office/powerpoint/2010/main" val="9056995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sr-Latn-CS" altLang="en-US" smtClean="0"/>
              <a:t>zahtev u odnosu na sebe (ja moram)</a:t>
            </a:r>
          </a:p>
        </p:txBody>
      </p:sp>
      <p:sp>
        <p:nvSpPr>
          <p:cNvPr id="45059" name="Rectangle 3"/>
          <p:cNvSpPr>
            <a:spLocks noGrp="1" noChangeArrowheads="1"/>
          </p:cNvSpPr>
          <p:nvPr>
            <p:ph type="body" idx="1"/>
          </p:nvPr>
        </p:nvSpPr>
        <p:spPr/>
        <p:txBody>
          <a:bodyPr>
            <a:normAutofit lnSpcReduction="10000"/>
          </a:bodyPr>
          <a:lstStyle/>
          <a:p>
            <a:pPr eaLnBrk="1" hangingPunct="1"/>
            <a:r>
              <a:rPr lang="sr-Latn-CS" altLang="en-US" sz="2800"/>
              <a:t>Ja (ego) apsolutno moram biti dobar u važnim zadacima, naročito u zadobijanju potvrde i priznanja od drugih ljudi, jer u suprotnom sam neadekvatna, bezvredna osoba.</a:t>
            </a:r>
          </a:p>
          <a:p>
            <a:pPr eaLnBrk="1" hangingPunct="1"/>
            <a:r>
              <a:rPr lang="sr-Latn-CS" altLang="en-US" sz="2800" b="1">
                <a:solidFill>
                  <a:schemeClr val="accent1"/>
                </a:solidFill>
              </a:rPr>
              <a:t>Posledice</a:t>
            </a:r>
            <a:r>
              <a:rPr lang="sr-Latn-CS" altLang="en-US" sz="2800"/>
              <a:t>: snažna osećanja mržnje prema sebi, anksioznost, depresivnost, suicidalnost i različita disfunkcionalna ponašanja kao što su odlaganje, povlačenje i opsesivnost</a:t>
            </a:r>
          </a:p>
          <a:p>
            <a:pPr eaLnBrk="1" hangingPunct="1"/>
            <a:endParaRPr lang="sr-Latn-CS" altLang="en-US" sz="2800"/>
          </a:p>
        </p:txBody>
      </p:sp>
    </p:spTree>
    <p:extLst>
      <p:ext uri="{BB962C8B-B14F-4D97-AF65-F5344CB8AC3E}">
        <p14:creationId xmlns:p14="http://schemas.microsoft.com/office/powerpoint/2010/main" val="29553066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sr-Latn-CS" altLang="en-US" smtClean="0"/>
              <a:t>zahtev u odnosu na druge (ti moraš)</a:t>
            </a:r>
          </a:p>
        </p:txBody>
      </p:sp>
      <p:sp>
        <p:nvSpPr>
          <p:cNvPr id="47107" name="Rectangle 3"/>
          <p:cNvSpPr>
            <a:spLocks noGrp="1" noChangeArrowheads="1"/>
          </p:cNvSpPr>
          <p:nvPr>
            <p:ph type="body" idx="1"/>
          </p:nvPr>
        </p:nvSpPr>
        <p:spPr/>
        <p:txBody>
          <a:bodyPr>
            <a:normAutofit lnSpcReduction="10000"/>
          </a:bodyPr>
          <a:lstStyle/>
          <a:p>
            <a:pPr eaLnBrk="1" hangingPunct="1"/>
            <a:r>
              <a:rPr lang="sr-Latn-CS" altLang="en-US" sz="2800"/>
              <a:t>Ti (drugi ljudi) definitivno moraš da me tretiraš kako zaslužujem, fer i ljubazno, jer si u suprotnom ti loša osoba koja zaslužuje kaznu</a:t>
            </a:r>
          </a:p>
          <a:p>
            <a:pPr eaLnBrk="1" hangingPunct="1"/>
            <a:r>
              <a:rPr lang="sr-Latn-CS" altLang="en-US" sz="2800" b="1">
                <a:solidFill>
                  <a:schemeClr val="accent1"/>
                </a:solidFill>
              </a:rPr>
              <a:t>Posledice</a:t>
            </a:r>
            <a:r>
              <a:rPr lang="sr-Latn-CS" altLang="en-US" sz="2800"/>
              <a:t>: snažna osećanja besa, mržnje, gneva, povređenosti, ljubomore, samosažaljenja; poremećaji ponašanja: zavisno ponašanje, fizička agresivnost, osvetoljubivost, buntovno i hostilno ponašanje</a:t>
            </a:r>
          </a:p>
          <a:p>
            <a:pPr eaLnBrk="1" hangingPunct="1"/>
            <a:endParaRPr lang="sr-Latn-CS" altLang="en-US" sz="2800"/>
          </a:p>
        </p:txBody>
      </p:sp>
    </p:spTree>
    <p:extLst>
      <p:ext uri="{BB962C8B-B14F-4D97-AF65-F5344CB8AC3E}">
        <p14:creationId xmlns:p14="http://schemas.microsoft.com/office/powerpoint/2010/main" val="7108633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sr-Latn-CS" altLang="en-US" smtClean="0"/>
              <a:t>zahtev u odnosu na život, okolnosti</a:t>
            </a:r>
          </a:p>
        </p:txBody>
      </p:sp>
      <p:sp>
        <p:nvSpPr>
          <p:cNvPr id="49155" name="Rectangle 3"/>
          <p:cNvSpPr>
            <a:spLocks noGrp="1" noChangeArrowheads="1"/>
          </p:cNvSpPr>
          <p:nvPr>
            <p:ph type="body" idx="1"/>
          </p:nvPr>
        </p:nvSpPr>
        <p:spPr/>
        <p:txBody>
          <a:bodyPr/>
          <a:lstStyle/>
          <a:p>
            <a:pPr eaLnBrk="1" hangingPunct="1">
              <a:lnSpc>
                <a:spcPct val="90000"/>
              </a:lnSpc>
            </a:pPr>
            <a:r>
              <a:rPr lang="sr-Latn-CS" altLang="en-US" sz="2400" dirty="0" smtClean="0"/>
              <a:t>Uslovi pod kojima ja živim moraju gotovo uvek biti komforni, prijatni, bezbedni, bez tegoba, “meni na ruku”, jer u suprotnom je ceo moj život nikakav i nepodnošljiv!</a:t>
            </a:r>
          </a:p>
          <a:p>
            <a:pPr eaLnBrk="1" hangingPunct="1">
              <a:lnSpc>
                <a:spcPct val="90000"/>
              </a:lnSpc>
            </a:pPr>
            <a:r>
              <a:rPr lang="sr-Latn-CS" altLang="en-US" sz="2400" dirty="0" smtClean="0"/>
              <a:t>Posledice: filozofija niske tolerancije na frustraciju vodi u samosažaljenje, očajanje, bes, depresiju i disfunkcionalna ponašanja kao što su povlačenje, inertnost, odlaganje, fobije i adikcije. </a:t>
            </a:r>
          </a:p>
          <a:p>
            <a:pPr eaLnBrk="1" hangingPunct="1">
              <a:lnSpc>
                <a:spcPct val="90000"/>
              </a:lnSpc>
              <a:buFont typeface="Wingdings" panose="05000000000000000000" pitchFamily="2" charset="2"/>
              <a:buNone/>
            </a:pPr>
            <a:endParaRPr lang="sr-Latn-CS" altLang="en-US" dirty="0" smtClean="0"/>
          </a:p>
        </p:txBody>
      </p:sp>
    </p:spTree>
    <p:extLst>
      <p:ext uri="{BB962C8B-B14F-4D97-AF65-F5344CB8AC3E}">
        <p14:creationId xmlns:p14="http://schemas.microsoft.com/office/powerpoint/2010/main" val="417209309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algn="ctr" eaLnBrk="1" hangingPunct="1"/>
            <a:r>
              <a:rPr lang="sr-Latn-CS" altLang="en-US" smtClean="0"/>
              <a:t>IZVEDENICE iz bazičnog zahteva</a:t>
            </a:r>
            <a:br>
              <a:rPr lang="sr-Latn-CS" altLang="en-US" smtClean="0"/>
            </a:br>
            <a:r>
              <a:rPr lang="sr-Latn-CS" altLang="en-US" smtClean="0"/>
              <a:t>mora, treba (“moratiranija”)</a:t>
            </a:r>
          </a:p>
        </p:txBody>
      </p:sp>
      <p:sp>
        <p:nvSpPr>
          <p:cNvPr id="51203" name="Rectangle 3"/>
          <p:cNvSpPr>
            <a:spLocks noGrp="1" noChangeArrowheads="1"/>
          </p:cNvSpPr>
          <p:nvPr>
            <p:ph type="body" idx="1"/>
          </p:nvPr>
        </p:nvSpPr>
        <p:spPr/>
        <p:txBody>
          <a:bodyPr>
            <a:normAutofit fontScale="92500" lnSpcReduction="20000"/>
          </a:bodyPr>
          <a:lstStyle/>
          <a:p>
            <a:pPr eaLnBrk="1" hangingPunct="1">
              <a:lnSpc>
                <a:spcPct val="80000"/>
              </a:lnSpc>
            </a:pPr>
            <a:r>
              <a:rPr lang="sr-Latn-CS" altLang="en-US" sz="2400"/>
              <a:t>3 osnovne izvedenice bazičnog imperativa su: </a:t>
            </a:r>
          </a:p>
          <a:p>
            <a:pPr eaLnBrk="1" hangingPunct="1">
              <a:lnSpc>
                <a:spcPct val="80000"/>
              </a:lnSpc>
              <a:buFont typeface="Wingdings" panose="05000000000000000000" pitchFamily="2" charset="2"/>
              <a:buNone/>
            </a:pPr>
            <a:endParaRPr lang="sr-Latn-CS" altLang="en-US" sz="2400"/>
          </a:p>
          <a:p>
            <a:pPr eaLnBrk="1" hangingPunct="1">
              <a:lnSpc>
                <a:spcPct val="80000"/>
              </a:lnSpc>
            </a:pPr>
            <a:r>
              <a:rPr lang="sr-Latn-CS" altLang="en-US" sz="2400" b="1"/>
              <a:t>užasavanje (katastrofiziranje)</a:t>
            </a:r>
          </a:p>
          <a:p>
            <a:pPr eaLnBrk="1" hangingPunct="1">
              <a:lnSpc>
                <a:spcPct val="80000"/>
              </a:lnSpc>
              <a:buFont typeface="Wingdings" panose="05000000000000000000" pitchFamily="2" charset="2"/>
              <a:buNone/>
            </a:pPr>
            <a:endParaRPr lang="sr-Latn-CS" altLang="en-US" sz="2400"/>
          </a:p>
          <a:p>
            <a:pPr eaLnBrk="1" hangingPunct="1">
              <a:lnSpc>
                <a:spcPct val="80000"/>
              </a:lnSpc>
            </a:pPr>
            <a:r>
              <a:rPr lang="sr-Latn-CS" altLang="en-US" sz="2400" b="1"/>
              <a:t>ne mogu to podneti (nepodnošenje)</a:t>
            </a:r>
            <a:endParaRPr lang="sr-Latn-CS" altLang="en-US" sz="2400"/>
          </a:p>
          <a:p>
            <a:pPr eaLnBrk="1" hangingPunct="1">
              <a:lnSpc>
                <a:spcPct val="80000"/>
              </a:lnSpc>
              <a:buFont typeface="Wingdings" panose="05000000000000000000" pitchFamily="2" charset="2"/>
              <a:buNone/>
            </a:pPr>
            <a:endParaRPr lang="sr-Latn-CS" altLang="en-US" sz="2400"/>
          </a:p>
          <a:p>
            <a:pPr eaLnBrk="1" hangingPunct="1">
              <a:lnSpc>
                <a:spcPct val="80000"/>
              </a:lnSpc>
            </a:pPr>
            <a:r>
              <a:rPr lang="sr-Latn-CS" altLang="en-US" sz="2400" b="1"/>
              <a:t>globalno negativno ocenjivanje</a:t>
            </a:r>
          </a:p>
          <a:p>
            <a:pPr eaLnBrk="1" hangingPunct="1">
              <a:lnSpc>
                <a:spcPct val="80000"/>
              </a:lnSpc>
              <a:buFont typeface="Wingdings" panose="05000000000000000000" pitchFamily="2" charset="2"/>
              <a:buNone/>
            </a:pPr>
            <a:endParaRPr lang="sr-Latn-CS" altLang="en-US" sz="2400"/>
          </a:p>
          <a:p>
            <a:pPr eaLnBrk="1" hangingPunct="1">
              <a:lnSpc>
                <a:spcPct val="80000"/>
              </a:lnSpc>
            </a:pPr>
            <a:r>
              <a:rPr lang="sr-Latn-CS" altLang="en-US" sz="2400"/>
              <a:t> </a:t>
            </a:r>
            <a:r>
              <a:rPr lang="sr-Latn-CS" altLang="en-US" sz="2400">
                <a:solidFill>
                  <a:schemeClr val="accent1"/>
                </a:solidFill>
              </a:rPr>
              <a:t>izvedenice smatraju se iracionalnim jer takođe ometaju osnovne ciljeve i namere osobe</a:t>
            </a:r>
          </a:p>
        </p:txBody>
      </p:sp>
    </p:spTree>
    <p:extLst>
      <p:ext uri="{BB962C8B-B14F-4D97-AF65-F5344CB8AC3E}">
        <p14:creationId xmlns:p14="http://schemas.microsoft.com/office/powerpoint/2010/main" val="389480876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noChangeArrowheads="1"/>
          </p:cNvSpPr>
          <p:nvPr>
            <p:ph type="title"/>
          </p:nvPr>
        </p:nvSpPr>
        <p:spPr/>
        <p:txBody>
          <a:bodyPr/>
          <a:lstStyle/>
          <a:p>
            <a:pPr eaLnBrk="1" hangingPunct="1"/>
            <a:r>
              <a:rPr lang="en-US" altLang="en-US" b="1" smtClean="0"/>
              <a:t>Užasavanje ili katastrofiziranje</a:t>
            </a:r>
          </a:p>
        </p:txBody>
      </p:sp>
      <p:sp>
        <p:nvSpPr>
          <p:cNvPr id="53251" name="Content Placeholder 2"/>
          <p:cNvSpPr>
            <a:spLocks noGrp="1" noChangeArrowheads="1"/>
          </p:cNvSpPr>
          <p:nvPr>
            <p:ph idx="1"/>
          </p:nvPr>
        </p:nvSpPr>
        <p:spPr/>
        <p:txBody>
          <a:bodyPr>
            <a:normAutofit/>
          </a:bodyPr>
          <a:lstStyle/>
          <a:p>
            <a:pPr eaLnBrk="1" hangingPunct="1"/>
            <a:r>
              <a:rPr lang="sr-Latn-CS" altLang="en-US" sz="3200" dirty="0" smtClean="0"/>
              <a:t>događaj se ocenjuje kao više od 100% loš, što je preteran i nerealan zaključak koji proizilazi iz uverenja «to ne sme da se dešava»</a:t>
            </a:r>
            <a:endParaRPr lang="en-US" altLang="en-US" sz="3200" dirty="0" smtClean="0"/>
          </a:p>
        </p:txBody>
      </p:sp>
    </p:spTree>
    <p:extLst>
      <p:ext uri="{BB962C8B-B14F-4D97-AF65-F5344CB8AC3E}">
        <p14:creationId xmlns:p14="http://schemas.microsoft.com/office/powerpoint/2010/main" val="313613280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noChangeArrowheads="1"/>
          </p:cNvSpPr>
          <p:nvPr>
            <p:ph type="title"/>
          </p:nvPr>
        </p:nvSpPr>
        <p:spPr/>
        <p:txBody>
          <a:bodyPr/>
          <a:lstStyle/>
          <a:p>
            <a:pPr eaLnBrk="1" hangingPunct="1"/>
            <a:r>
              <a:rPr lang="en-US" altLang="en-US" b="1" smtClean="0"/>
              <a:t>nepodnošenje</a:t>
            </a:r>
          </a:p>
        </p:txBody>
      </p:sp>
      <p:sp>
        <p:nvSpPr>
          <p:cNvPr id="55299" name="Content Placeholder 2"/>
          <p:cNvSpPr>
            <a:spLocks noGrp="1" noChangeArrowheads="1"/>
          </p:cNvSpPr>
          <p:nvPr>
            <p:ph idx="1"/>
          </p:nvPr>
        </p:nvSpPr>
        <p:spPr/>
        <p:txBody>
          <a:bodyPr>
            <a:normAutofit/>
          </a:bodyPr>
          <a:lstStyle/>
          <a:p>
            <a:pPr eaLnBrk="1" hangingPunct="1"/>
            <a:r>
              <a:rPr lang="sr-Latn-CS" altLang="en-US" sz="3200" dirty="0" smtClean="0"/>
              <a:t>uverenje da čovek ne može doživeti nikakvu sreću ako se taj događaj desi ili preti da će se dogoditi</a:t>
            </a:r>
            <a:endParaRPr lang="en-US" altLang="en-US" sz="3200" dirty="0" smtClean="0"/>
          </a:p>
        </p:txBody>
      </p:sp>
    </p:spTree>
    <p:extLst>
      <p:ext uri="{BB962C8B-B14F-4D97-AF65-F5344CB8AC3E}">
        <p14:creationId xmlns:p14="http://schemas.microsoft.com/office/powerpoint/2010/main" val="64325782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noChangeArrowheads="1"/>
          </p:cNvSpPr>
          <p:nvPr>
            <p:ph type="title"/>
          </p:nvPr>
        </p:nvSpPr>
        <p:spPr/>
        <p:txBody>
          <a:bodyPr/>
          <a:lstStyle/>
          <a:p>
            <a:pPr eaLnBrk="1" hangingPunct="1"/>
            <a:r>
              <a:rPr lang="sr-Latn-CS" altLang="en-US" b="1" smtClean="0"/>
              <a:t>Globalno negativno ocenjivanje</a:t>
            </a:r>
            <a:r>
              <a:rPr lang="sr-Latn-CS" altLang="en-US" smtClean="0"/>
              <a:t> </a:t>
            </a:r>
            <a:br>
              <a:rPr lang="sr-Latn-CS" altLang="en-US" smtClean="0"/>
            </a:br>
            <a:endParaRPr lang="en-US" altLang="en-US" smtClean="0"/>
          </a:p>
        </p:txBody>
      </p:sp>
      <p:sp>
        <p:nvSpPr>
          <p:cNvPr id="57347" name="Content Placeholder 2"/>
          <p:cNvSpPr>
            <a:spLocks noGrp="1" noChangeArrowheads="1"/>
          </p:cNvSpPr>
          <p:nvPr>
            <p:ph idx="1"/>
          </p:nvPr>
        </p:nvSpPr>
        <p:spPr/>
        <p:txBody>
          <a:bodyPr>
            <a:normAutofit/>
          </a:bodyPr>
          <a:lstStyle/>
          <a:p>
            <a:pPr eaLnBrk="1" hangingPunct="1"/>
            <a:r>
              <a:rPr lang="sr-Latn-CS" altLang="en-US" sz="4000" dirty="0" smtClean="0"/>
              <a:t> sebe</a:t>
            </a:r>
            <a:endParaRPr lang="sr-Latn-CS" altLang="en-US" sz="4000" dirty="0" smtClean="0"/>
          </a:p>
          <a:p>
            <a:pPr eaLnBrk="1" hangingPunct="1"/>
            <a:r>
              <a:rPr lang="sr-Latn-CS" altLang="en-US" sz="4000" dirty="0" smtClean="0"/>
              <a:t> drugih ljudi</a:t>
            </a:r>
          </a:p>
          <a:p>
            <a:pPr eaLnBrk="1" hangingPunct="1"/>
            <a:r>
              <a:rPr lang="sr-Latn-CS" altLang="en-US" sz="4000" dirty="0" smtClean="0"/>
              <a:t> života uopšte</a:t>
            </a:r>
            <a:endParaRPr lang="en-US" altLang="en-US" sz="4000" dirty="0" smtClean="0"/>
          </a:p>
        </p:txBody>
      </p:sp>
    </p:spTree>
    <p:extLst>
      <p:ext uri="{BB962C8B-B14F-4D97-AF65-F5344CB8AC3E}">
        <p14:creationId xmlns:p14="http://schemas.microsoft.com/office/powerpoint/2010/main" val="6447530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r>
              <a:rPr lang="sr-Latn-CS" altLang="en-US" smtClean="0"/>
              <a:t>da rezimiramo...</a:t>
            </a:r>
          </a:p>
        </p:txBody>
      </p:sp>
      <p:graphicFrame>
        <p:nvGraphicFramePr>
          <p:cNvPr id="70659" name="Group 3"/>
          <p:cNvGraphicFramePr>
            <a:graphicFrameLocks noGrp="1"/>
          </p:cNvGraphicFramePr>
          <p:nvPr>
            <p:ph idx="1"/>
            <p:extLst>
              <p:ext uri="{D42A27DB-BD31-4B8C-83A1-F6EECF244321}">
                <p14:modId xmlns:p14="http://schemas.microsoft.com/office/powerpoint/2010/main" val="1923471441"/>
              </p:ext>
            </p:extLst>
          </p:nvPr>
        </p:nvGraphicFramePr>
        <p:xfrm>
          <a:off x="1981200" y="1417638"/>
          <a:ext cx="8229600" cy="5065713"/>
        </p:xfrm>
        <a:graphic>
          <a:graphicData uri="http://schemas.openxmlformats.org/drawingml/2006/table">
            <a:tbl>
              <a:tblPr/>
              <a:tblGrid>
                <a:gridCol w="2743200"/>
                <a:gridCol w="2743200"/>
                <a:gridCol w="2743200"/>
              </a:tblGrid>
              <a:tr h="1535305">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sr-Latn-CS" sz="1800" b="0" i="0" u="none" strike="noStrike" cap="none" normalizeH="0" baseline="0" dirty="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sr-Latn-CS" sz="3200" b="1" i="0" u="none" strike="noStrike" cap="none" normalizeH="0" baseline="0" dirty="0">
                          <a:ln>
                            <a:noFill/>
                          </a:ln>
                          <a:solidFill>
                            <a:srgbClr val="FF0000"/>
                          </a:solidFill>
                          <a:effectLst/>
                          <a:latin typeface="Arial" charset="0"/>
                          <a:cs typeface="Arial" charset="0"/>
                        </a:rPr>
                        <a:t>mora (treba, ne sme)</a:t>
                      </a:r>
                    </a:p>
                  </a:txBody>
                  <a:tcPr marT="45726" marB="45726"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r>
              <a:tr h="131080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sr-Latn-CS" sz="2000" b="1" i="0" u="none" strike="noStrike" cap="none" normalizeH="0" baseline="0" dirty="0">
                          <a:ln>
                            <a:noFill/>
                          </a:ln>
                          <a:solidFill>
                            <a:srgbClr val="FF0000"/>
                          </a:solidFill>
                          <a:effectLst/>
                          <a:latin typeface="Arial" charset="0"/>
                          <a:cs typeface="Arial" charset="0"/>
                        </a:rPr>
                        <a:t>ja</a:t>
                      </a:r>
                      <a:r>
                        <a:rPr kumimoji="0" lang="sr-Latn-CS" sz="2000" b="1" i="0" u="none" strike="noStrike" cap="none" normalizeH="0" baseline="0" dirty="0">
                          <a:ln>
                            <a:noFill/>
                          </a:ln>
                          <a:solidFill>
                            <a:schemeClr val="folHlink"/>
                          </a:solidFill>
                          <a:effectLst/>
                          <a:latin typeface="Arial" charset="0"/>
                          <a:cs typeface="Arial"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sr-Latn-CS" sz="2000" b="0" i="0" u="none" strike="noStrike" cap="none" normalizeH="0" baseline="0" dirty="0">
                          <a:ln>
                            <a:noFill/>
                          </a:ln>
                          <a:solidFill>
                            <a:schemeClr val="tx1"/>
                          </a:solidFill>
                          <a:effectLst/>
                          <a:latin typeface="Arial" charset="0"/>
                          <a:cs typeface="Arial" charset="0"/>
                        </a:rPr>
                        <a:t>(zahtev u odnosu na sebe)</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sr-Latn-CS" sz="2000" b="1" i="0" u="none" strike="noStrike" cap="none" normalizeH="0" baseline="0" dirty="0">
                          <a:ln>
                            <a:noFill/>
                          </a:ln>
                          <a:solidFill>
                            <a:srgbClr val="FF0000"/>
                          </a:solidFill>
                          <a:effectLst/>
                          <a:latin typeface="Arial" charset="0"/>
                          <a:cs typeface="Arial" charset="0"/>
                        </a:rPr>
                        <a:t>ti</a:t>
                      </a:r>
                      <a:r>
                        <a:rPr kumimoji="0" lang="sr-Latn-CS" sz="2000" b="0" i="0" u="none" strike="noStrike" cap="none" normalizeH="0" baseline="0" dirty="0">
                          <a:ln>
                            <a:noFill/>
                          </a:ln>
                          <a:solidFill>
                            <a:schemeClr val="folHlink"/>
                          </a:solidFill>
                          <a:effectLst/>
                          <a:latin typeface="Arial" charset="0"/>
                          <a:cs typeface="Arial"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sr-Latn-CS" sz="2000" b="0" i="0" u="none" strike="noStrike" cap="none" normalizeH="0" baseline="0" dirty="0">
                          <a:ln>
                            <a:noFill/>
                          </a:ln>
                          <a:solidFill>
                            <a:schemeClr val="tx1"/>
                          </a:solidFill>
                          <a:effectLst/>
                          <a:latin typeface="Arial" charset="0"/>
                          <a:cs typeface="Arial" charset="0"/>
                        </a:rPr>
                        <a:t>(zahtev u odnosu na druge)</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sr-Latn-CS" sz="2000" b="0" i="0" u="none" strike="noStrike" cap="none" normalizeH="0" baseline="0" dirty="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sr-Latn-CS" sz="2000" b="0" i="0" u="none" strike="noStrike" cap="none" normalizeH="0" baseline="0" dirty="0">
                          <a:ln>
                            <a:noFill/>
                          </a:ln>
                          <a:solidFill>
                            <a:schemeClr val="tx1"/>
                          </a:solidFill>
                          <a:effectLst/>
                          <a:latin typeface="Arial" charset="0"/>
                          <a:cs typeface="Arial" charset="0"/>
                        </a:rPr>
                        <a:t>zahtev u odnosu na </a:t>
                      </a:r>
                      <a:r>
                        <a:rPr kumimoji="0" lang="sr-Latn-CS" sz="2000" b="0" i="0" u="none" strike="noStrike" cap="none" normalizeH="0" baseline="0" dirty="0">
                          <a:ln>
                            <a:noFill/>
                          </a:ln>
                          <a:solidFill>
                            <a:srgbClr val="FF0000"/>
                          </a:solidFill>
                          <a:effectLst/>
                          <a:latin typeface="Arial" charset="0"/>
                          <a:cs typeface="Arial" charset="0"/>
                        </a:rPr>
                        <a:t>život, okolnosti</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sr-Latn-CS" sz="2000" b="0" i="0" u="none" strike="noStrike" cap="none" normalizeH="0" baseline="0" dirty="0">
                        <a:ln>
                          <a:noFill/>
                        </a:ln>
                        <a:solidFill>
                          <a:srgbClr val="FF0000"/>
                        </a:solidFill>
                        <a:effectLst/>
                        <a:latin typeface="Arial" charset="0"/>
                        <a:cs typeface="Arial"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4299">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sr-Latn-CS" sz="2400" b="0" i="0" u="none" strike="noStrike" cap="none" normalizeH="0" baseline="0" dirty="0">
                          <a:ln>
                            <a:noFill/>
                          </a:ln>
                          <a:solidFill>
                            <a:srgbClr val="FF0000"/>
                          </a:solidFill>
                          <a:effectLst/>
                          <a:latin typeface="Arial" charset="0"/>
                          <a:cs typeface="Arial" charset="0"/>
                        </a:rPr>
                        <a:t>izvedenice</a:t>
                      </a:r>
                      <a:r>
                        <a:rPr kumimoji="0" lang="sr-Latn-CS" sz="2400" b="0" i="0" u="none" strike="noStrike" cap="none" normalizeH="0" baseline="0" dirty="0">
                          <a:ln>
                            <a:noFill/>
                          </a:ln>
                          <a:solidFill>
                            <a:schemeClr val="tx1"/>
                          </a:solidFill>
                          <a:effectLst/>
                          <a:latin typeface="Arial" charset="0"/>
                          <a:cs typeface="Arial" charset="0"/>
                        </a:rPr>
                        <a:t>: užasavanje, nepodnošenje, obezvređivanje</a:t>
                      </a:r>
                    </a:p>
                  </a:txBody>
                  <a:tcPr marT="45726" marB="45726"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r>
              <a:tr h="153530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2000" b="0" i="0" u="none" strike="noStrike" cap="none" normalizeH="0" baseline="0">
                          <a:ln>
                            <a:noFill/>
                          </a:ln>
                          <a:solidFill>
                            <a:schemeClr val="tx1"/>
                          </a:solidFill>
                          <a:effectLst/>
                          <a:latin typeface="Arial" charset="0"/>
                          <a:cs typeface="Arial" charset="0"/>
                        </a:rPr>
                        <a:t>pr.1: moram pobediti</a:t>
                      </a:r>
                    </a:p>
                    <a:p>
                      <a:pPr marL="0" marR="0" lvl="0" indent="0" algn="l" defTabSz="914400" rtl="0" eaLnBrk="1" fontAlgn="base" latinLnBrk="0" hangingPunct="1">
                        <a:lnSpc>
                          <a:spcPct val="100000"/>
                        </a:lnSpc>
                        <a:spcBef>
                          <a:spcPct val="0"/>
                        </a:spcBef>
                        <a:spcAft>
                          <a:spcPct val="0"/>
                        </a:spcAft>
                        <a:buClrTx/>
                        <a:buSzTx/>
                        <a:buFontTx/>
                        <a:buNone/>
                        <a:tabLst/>
                      </a:pPr>
                      <a:r>
                        <a:rPr kumimoji="0" lang="sr-Latn-CS" sz="2000" b="0" i="0" u="none" strike="noStrike" cap="none" normalizeH="0" baseline="0">
                          <a:ln>
                            <a:noFill/>
                          </a:ln>
                          <a:solidFill>
                            <a:schemeClr val="tx1"/>
                          </a:solidFill>
                          <a:effectLst/>
                          <a:latin typeface="Arial" charset="0"/>
                          <a:cs typeface="Arial" charset="0"/>
                        </a:rPr>
                        <a:t>pr.2: ja sam poslednja budala!</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2000" b="0" i="0" u="none" strike="noStrike" cap="none" normalizeH="0" baseline="0">
                          <a:ln>
                            <a:noFill/>
                          </a:ln>
                          <a:solidFill>
                            <a:schemeClr val="tx1"/>
                          </a:solidFill>
                          <a:effectLst/>
                          <a:latin typeface="Arial" charset="0"/>
                          <a:cs typeface="Arial" charset="0"/>
                        </a:rPr>
                        <a:t>pr. 1: moraš me ispoštovati</a:t>
                      </a:r>
                    </a:p>
                    <a:p>
                      <a:pPr marL="0" marR="0" lvl="0" indent="0" algn="l" defTabSz="914400" rtl="0" eaLnBrk="1" fontAlgn="base" latinLnBrk="0" hangingPunct="1">
                        <a:lnSpc>
                          <a:spcPct val="100000"/>
                        </a:lnSpc>
                        <a:spcBef>
                          <a:spcPct val="0"/>
                        </a:spcBef>
                        <a:spcAft>
                          <a:spcPct val="0"/>
                        </a:spcAft>
                        <a:buClrTx/>
                        <a:buSzTx/>
                        <a:buFontTx/>
                        <a:buNone/>
                        <a:tabLst/>
                      </a:pPr>
                      <a:r>
                        <a:rPr kumimoji="0" lang="sr-Latn-CS" sz="2000" b="0" i="0" u="none" strike="noStrike" cap="none" normalizeH="0" baseline="0">
                          <a:ln>
                            <a:noFill/>
                          </a:ln>
                          <a:solidFill>
                            <a:schemeClr val="tx1"/>
                          </a:solidFill>
                          <a:effectLst/>
                          <a:latin typeface="Arial" charset="0"/>
                          <a:cs typeface="Arial" charset="0"/>
                        </a:rPr>
                        <a:t>pr. 2: to je najgore što si mogao da mi uradiš!</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2000" b="0" i="0" u="none" strike="noStrike" cap="none" normalizeH="0" baseline="0" dirty="0">
                          <a:ln>
                            <a:noFill/>
                          </a:ln>
                          <a:solidFill>
                            <a:schemeClr val="tx1"/>
                          </a:solidFill>
                          <a:effectLst/>
                          <a:latin typeface="Arial" charset="0"/>
                          <a:cs typeface="Arial" charset="0"/>
                        </a:rPr>
                        <a:t>pr. 1: to ne bi smelo meni da se dešava</a:t>
                      </a:r>
                    </a:p>
                    <a:p>
                      <a:pPr marL="0" marR="0" lvl="0" indent="0" algn="l" defTabSz="914400" rtl="0" eaLnBrk="1" fontAlgn="base" latinLnBrk="0" hangingPunct="1">
                        <a:lnSpc>
                          <a:spcPct val="100000"/>
                        </a:lnSpc>
                        <a:spcBef>
                          <a:spcPct val="0"/>
                        </a:spcBef>
                        <a:spcAft>
                          <a:spcPct val="0"/>
                        </a:spcAft>
                        <a:buClrTx/>
                        <a:buSzTx/>
                        <a:buFontTx/>
                        <a:buNone/>
                        <a:tabLst/>
                      </a:pPr>
                      <a:r>
                        <a:rPr kumimoji="0" lang="sr-Latn-CS" sz="2000" b="0" i="0" u="none" strike="noStrike" cap="none" normalizeH="0" baseline="0" dirty="0">
                          <a:ln>
                            <a:noFill/>
                          </a:ln>
                          <a:solidFill>
                            <a:schemeClr val="tx1"/>
                          </a:solidFill>
                          <a:effectLst/>
                          <a:latin typeface="Arial" charset="0"/>
                          <a:cs typeface="Arial" charset="0"/>
                        </a:rPr>
                        <a:t>pr. 2: ne mogu podneti taj gubitak</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9415" name="Line 23"/>
          <p:cNvSpPr>
            <a:spLocks noChangeShapeType="1"/>
          </p:cNvSpPr>
          <p:nvPr/>
        </p:nvSpPr>
        <p:spPr bwMode="auto">
          <a:xfrm flipH="1">
            <a:off x="3575050" y="2565400"/>
            <a:ext cx="1944688" cy="647700"/>
          </a:xfrm>
          <a:prstGeom prst="line">
            <a:avLst/>
          </a:prstGeom>
          <a:noFill/>
          <a:ln w="38100">
            <a:solidFill>
              <a:schemeClr val="tx2"/>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9416" name="Line 24"/>
          <p:cNvSpPr>
            <a:spLocks noChangeShapeType="1"/>
          </p:cNvSpPr>
          <p:nvPr/>
        </p:nvSpPr>
        <p:spPr bwMode="auto">
          <a:xfrm>
            <a:off x="6096000" y="2276476"/>
            <a:ext cx="0" cy="57626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9417" name="Line 25"/>
          <p:cNvSpPr>
            <a:spLocks noChangeShapeType="1"/>
          </p:cNvSpPr>
          <p:nvPr/>
        </p:nvSpPr>
        <p:spPr bwMode="auto">
          <a:xfrm>
            <a:off x="6600826" y="2565401"/>
            <a:ext cx="1800225" cy="57626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390627478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algn="ctr" eaLnBrk="1" hangingPunct="1"/>
            <a:r>
              <a:rPr lang="sr-Latn-CS" altLang="en-US" smtClean="0"/>
              <a:t>izvedenice iz bazičnog zahteva (ja) ilustracija 1</a:t>
            </a:r>
          </a:p>
        </p:txBody>
      </p:sp>
      <p:sp>
        <p:nvSpPr>
          <p:cNvPr id="61443" name="Rectangle 3"/>
          <p:cNvSpPr>
            <a:spLocks noGrp="1" noChangeArrowheads="1"/>
          </p:cNvSpPr>
          <p:nvPr>
            <p:ph type="body" idx="1"/>
          </p:nvPr>
        </p:nvSpPr>
        <p:spPr/>
        <p:txBody>
          <a:bodyPr/>
          <a:lstStyle/>
          <a:p>
            <a:pPr eaLnBrk="1" hangingPunct="1"/>
            <a:r>
              <a:rPr lang="sr-Latn-CS" altLang="en-US" smtClean="0">
                <a:solidFill>
                  <a:schemeClr val="accent1"/>
                </a:solidFill>
              </a:rPr>
              <a:t>moram uspeti</a:t>
            </a:r>
          </a:p>
          <a:p>
            <a:pPr lvl="1" eaLnBrk="1" hangingPunct="1"/>
            <a:r>
              <a:rPr lang="sr-Latn-CS" altLang="en-US" smtClean="0"/>
              <a:t>BILO BI UŽASNO DA NE USPEM</a:t>
            </a:r>
          </a:p>
          <a:p>
            <a:pPr lvl="1" eaLnBrk="1" hangingPunct="1"/>
            <a:r>
              <a:rPr lang="sr-Latn-CS" altLang="en-US" smtClean="0"/>
              <a:t>NE BIH PODNEO NEUSPEH</a:t>
            </a:r>
          </a:p>
          <a:p>
            <a:pPr lvl="1" eaLnBrk="1" hangingPunct="1"/>
            <a:r>
              <a:rPr lang="sr-Latn-CS" altLang="en-US" smtClean="0"/>
              <a:t>AKO NE USPEM JA SAM GUBITNIK</a:t>
            </a:r>
          </a:p>
          <a:p>
            <a:pPr eaLnBrk="1" hangingPunct="1"/>
            <a:endParaRPr lang="sr-Latn-CS" altLang="en-US" smtClean="0"/>
          </a:p>
          <a:p>
            <a:pPr eaLnBrk="1" hangingPunct="1"/>
            <a:endParaRPr lang="sr-Latn-CS" altLang="en-US" smtClean="0"/>
          </a:p>
        </p:txBody>
      </p:sp>
    </p:spTree>
    <p:extLst>
      <p:ext uri="{BB962C8B-B14F-4D97-AF65-F5344CB8AC3E}">
        <p14:creationId xmlns:p14="http://schemas.microsoft.com/office/powerpoint/2010/main" val="259780783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algn="ctr" eaLnBrk="1" hangingPunct="1"/>
            <a:r>
              <a:rPr lang="sr-Latn-CS" altLang="en-US" smtClean="0"/>
              <a:t>izvedenice iz bazičnog zahteva (ti) ilustracija 2</a:t>
            </a:r>
          </a:p>
        </p:txBody>
      </p:sp>
      <p:sp>
        <p:nvSpPr>
          <p:cNvPr id="63491" name="Rectangle 3"/>
          <p:cNvSpPr>
            <a:spLocks noGrp="1" noChangeArrowheads="1"/>
          </p:cNvSpPr>
          <p:nvPr>
            <p:ph type="body" idx="1"/>
          </p:nvPr>
        </p:nvSpPr>
        <p:spPr/>
        <p:txBody>
          <a:bodyPr/>
          <a:lstStyle/>
          <a:p>
            <a:pPr eaLnBrk="1" hangingPunct="1"/>
            <a:r>
              <a:rPr lang="sr-Latn-CS" altLang="en-US" smtClean="0">
                <a:solidFill>
                  <a:schemeClr val="accent1"/>
                </a:solidFill>
              </a:rPr>
              <a:t>moraš se prema meni ponašati korektno!</a:t>
            </a:r>
          </a:p>
          <a:p>
            <a:pPr lvl="1" eaLnBrk="1" hangingPunct="1"/>
            <a:r>
              <a:rPr lang="sr-Latn-CS" altLang="en-US" smtClean="0"/>
              <a:t>užas kako se ponašaš prema meni!</a:t>
            </a:r>
          </a:p>
          <a:p>
            <a:pPr lvl="1" eaLnBrk="1" hangingPunct="1"/>
            <a:r>
              <a:rPr lang="sr-Latn-CS" altLang="en-US" smtClean="0"/>
              <a:t>ne mogu da podnesem (svarim) takvo tvoje ponašanje!</a:t>
            </a:r>
          </a:p>
          <a:p>
            <a:pPr lvl="1" eaLnBrk="1" hangingPunct="1"/>
            <a:r>
              <a:rPr lang="sr-Latn-CS" altLang="en-US" smtClean="0"/>
              <a:t>đubre jedno kako se ponaša(š) prema meni!</a:t>
            </a:r>
          </a:p>
          <a:p>
            <a:pPr lvl="1" eaLnBrk="1" hangingPunct="1"/>
            <a:endParaRPr lang="sr-Latn-CS" altLang="en-US" smtClean="0"/>
          </a:p>
          <a:p>
            <a:pPr lvl="1" eaLnBrk="1" hangingPunct="1"/>
            <a:endParaRPr lang="sr-Latn-CS" altLang="en-US" smtClean="0">
              <a:solidFill>
                <a:schemeClr val="accent1"/>
              </a:solidFill>
            </a:endParaRPr>
          </a:p>
          <a:p>
            <a:pPr eaLnBrk="1" hangingPunct="1"/>
            <a:endParaRPr lang="sr-Latn-CS" altLang="en-US" smtClean="0"/>
          </a:p>
        </p:txBody>
      </p:sp>
    </p:spTree>
    <p:extLst>
      <p:ext uri="{BB962C8B-B14F-4D97-AF65-F5344CB8AC3E}">
        <p14:creationId xmlns:p14="http://schemas.microsoft.com/office/powerpoint/2010/main" val="520898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algn="ctr" eaLnBrk="1" hangingPunct="1"/>
            <a:r>
              <a:rPr lang="sr-Latn-CS" altLang="en-US" smtClean="0"/>
              <a:t>izvedenice iz bazičnog zahteva (život, okolnosti) -  ilustracija 3</a:t>
            </a:r>
          </a:p>
        </p:txBody>
      </p:sp>
      <p:sp>
        <p:nvSpPr>
          <p:cNvPr id="65539" name="Rectangle 3"/>
          <p:cNvSpPr>
            <a:spLocks noGrp="1" noChangeArrowheads="1"/>
          </p:cNvSpPr>
          <p:nvPr>
            <p:ph type="body" idx="1"/>
          </p:nvPr>
        </p:nvSpPr>
        <p:spPr/>
        <p:txBody>
          <a:bodyPr/>
          <a:lstStyle/>
          <a:p>
            <a:pPr eaLnBrk="1" hangingPunct="1"/>
            <a:r>
              <a:rPr lang="sr-Latn-CS" altLang="en-US" smtClean="0">
                <a:solidFill>
                  <a:schemeClr val="accent1"/>
                </a:solidFill>
              </a:rPr>
              <a:t>papirologija za stambeni kredit ne sme biti tako komplikovana!</a:t>
            </a:r>
          </a:p>
          <a:p>
            <a:pPr lvl="1" eaLnBrk="1" hangingPunct="1"/>
            <a:r>
              <a:rPr lang="sr-Latn-CS" altLang="en-US" smtClean="0"/>
              <a:t>užas šta ove banke traže!</a:t>
            </a:r>
          </a:p>
          <a:p>
            <a:pPr lvl="1" eaLnBrk="1" hangingPunct="1"/>
            <a:r>
              <a:rPr lang="sr-Latn-CS" altLang="en-US" smtClean="0"/>
              <a:t>ova papirologija me dovodi do ludila!</a:t>
            </a:r>
          </a:p>
          <a:p>
            <a:pPr lvl="1" eaLnBrk="1" hangingPunct="1"/>
            <a:r>
              <a:rPr lang="sr-Latn-CS" altLang="en-US" smtClean="0"/>
              <a:t>ovo nije država već robija!</a:t>
            </a:r>
          </a:p>
          <a:p>
            <a:pPr lvl="1" eaLnBrk="1" hangingPunct="1"/>
            <a:endParaRPr lang="sr-Latn-CS" altLang="en-US" smtClean="0"/>
          </a:p>
          <a:p>
            <a:pPr lvl="1" eaLnBrk="1" hangingPunct="1"/>
            <a:endParaRPr lang="sr-Latn-CS" altLang="en-US" smtClean="0"/>
          </a:p>
          <a:p>
            <a:pPr lvl="1" eaLnBrk="1" hangingPunct="1"/>
            <a:endParaRPr lang="sr-Latn-CS" altLang="en-US" smtClean="0"/>
          </a:p>
          <a:p>
            <a:pPr lvl="1" eaLnBrk="1" hangingPunct="1"/>
            <a:endParaRPr lang="sr-Latn-CS" altLang="en-US" smtClean="0"/>
          </a:p>
          <a:p>
            <a:pPr lvl="1" eaLnBrk="1" hangingPunct="1"/>
            <a:endParaRPr lang="sr-Latn-CS" altLang="en-US" smtClean="0">
              <a:solidFill>
                <a:schemeClr val="accent1"/>
              </a:solidFill>
            </a:endParaRPr>
          </a:p>
          <a:p>
            <a:pPr lvl="1" eaLnBrk="1" hangingPunct="1"/>
            <a:endParaRPr lang="sr-Latn-CS" altLang="en-US" smtClean="0">
              <a:solidFill>
                <a:schemeClr val="accent1"/>
              </a:solidFill>
            </a:endParaRPr>
          </a:p>
        </p:txBody>
      </p:sp>
    </p:spTree>
    <p:extLst>
      <p:ext uri="{BB962C8B-B14F-4D97-AF65-F5344CB8AC3E}">
        <p14:creationId xmlns:p14="http://schemas.microsoft.com/office/powerpoint/2010/main" val="179508798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ctrTitle"/>
          </p:nvPr>
        </p:nvSpPr>
        <p:spPr/>
        <p:txBody>
          <a:bodyPr/>
          <a:lstStyle/>
          <a:p>
            <a:pPr eaLnBrk="1" hangingPunct="1"/>
            <a:r>
              <a:rPr lang="sr-Latn-CS" altLang="en-US" smtClean="0"/>
              <a:t>Koncept psihičkog zdravlja</a:t>
            </a:r>
          </a:p>
        </p:txBody>
      </p:sp>
      <p:sp>
        <p:nvSpPr>
          <p:cNvPr id="67587" name="Rectangle 3"/>
          <p:cNvSpPr>
            <a:spLocks noGrp="1" noChangeArrowheads="1"/>
          </p:cNvSpPr>
          <p:nvPr>
            <p:ph type="subTitle" idx="1"/>
          </p:nvPr>
        </p:nvSpPr>
        <p:spPr/>
        <p:txBody>
          <a:bodyPr/>
          <a:lstStyle/>
          <a:p>
            <a:pPr eaLnBrk="1" hangingPunct="1"/>
            <a:r>
              <a:rPr lang="sr-Latn-CS" altLang="en-US" smtClean="0"/>
              <a:t>“antiužasavanje”, tolerancija na frustraciju i prihvatanje</a:t>
            </a:r>
          </a:p>
        </p:txBody>
      </p:sp>
    </p:spTree>
    <p:extLst>
      <p:ext uri="{BB962C8B-B14F-4D97-AF65-F5344CB8AC3E}">
        <p14:creationId xmlns:p14="http://schemas.microsoft.com/office/powerpoint/2010/main" val="302831304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pPr eaLnBrk="1" hangingPunct="1"/>
            <a:r>
              <a:rPr lang="sr-Latn-CS" altLang="en-US" smtClean="0"/>
              <a:t>Koncept psihičkog zdravlja</a:t>
            </a:r>
          </a:p>
        </p:txBody>
      </p:sp>
      <p:sp>
        <p:nvSpPr>
          <p:cNvPr id="69635" name="Rectangle 3"/>
          <p:cNvSpPr>
            <a:spLocks noGrp="1" noChangeArrowheads="1"/>
          </p:cNvSpPr>
          <p:nvPr>
            <p:ph type="body" idx="1"/>
          </p:nvPr>
        </p:nvSpPr>
        <p:spPr/>
        <p:txBody>
          <a:bodyPr>
            <a:normAutofit fontScale="92500" lnSpcReduction="20000"/>
          </a:bodyPr>
          <a:lstStyle/>
          <a:p>
            <a:pPr eaLnBrk="1" hangingPunct="1">
              <a:lnSpc>
                <a:spcPct val="90000"/>
              </a:lnSpc>
            </a:pPr>
            <a:r>
              <a:rPr lang="sr-Latn-CS" altLang="en-US" sz="2800"/>
              <a:t>u osnovi koncepta psih. zdravlja je </a:t>
            </a:r>
            <a:r>
              <a:rPr lang="sr-Latn-CS" altLang="en-US" sz="2800" u="sng"/>
              <a:t>filozofija preferencije</a:t>
            </a:r>
            <a:r>
              <a:rPr lang="sr-Latn-CS" altLang="en-US" sz="2800"/>
              <a:t> (priželjkivanja, relativizma) nasuprot filozofije apsolutizma, dogme i zahteva </a:t>
            </a:r>
          </a:p>
          <a:p>
            <a:pPr eaLnBrk="1" hangingPunct="1">
              <a:lnSpc>
                <a:spcPct val="90000"/>
              </a:lnSpc>
            </a:pPr>
            <a:r>
              <a:rPr lang="sr-Latn-CS" altLang="en-US" sz="2800" u="sng"/>
              <a:t>tri značajne izvedenice</a:t>
            </a:r>
            <a:r>
              <a:rPr lang="sr-Latn-CS" altLang="en-US" sz="2800"/>
              <a:t> iz “filozofije preferencije” (ja bih – ali ne mora tako biti) se smatraju racionalnim zato što ljudima pomažu da ostvare svoje ciljeve i redefinišu ih ako se stvari ne mogu realizovati </a:t>
            </a:r>
          </a:p>
          <a:p>
            <a:pPr lvl="1" eaLnBrk="1" hangingPunct="1">
              <a:lnSpc>
                <a:spcPct val="90000"/>
              </a:lnSpc>
            </a:pPr>
            <a:r>
              <a:rPr lang="sr-Latn-CS" altLang="en-US" sz="2300" b="1">
                <a:solidFill>
                  <a:schemeClr val="folHlink"/>
                </a:solidFill>
              </a:rPr>
              <a:t>antiužasavanje</a:t>
            </a:r>
            <a:r>
              <a:rPr lang="sr-Latn-CS" altLang="en-US" sz="2300"/>
              <a:t> ≠ užasavanje/katastrofiziranje</a:t>
            </a:r>
          </a:p>
          <a:p>
            <a:pPr lvl="1" eaLnBrk="1" hangingPunct="1">
              <a:lnSpc>
                <a:spcPct val="90000"/>
              </a:lnSpc>
            </a:pPr>
            <a:r>
              <a:rPr lang="sr-Latn-CS" altLang="en-US" sz="2300" b="1">
                <a:solidFill>
                  <a:schemeClr val="folHlink"/>
                </a:solidFill>
              </a:rPr>
              <a:t>tolerancija na frustraciju</a:t>
            </a:r>
            <a:r>
              <a:rPr lang="sr-Latn-CS" altLang="en-US" sz="2300" b="1"/>
              <a:t> ≠</a:t>
            </a:r>
            <a:r>
              <a:rPr lang="sr-Latn-CS" altLang="en-US" sz="2300"/>
              <a:t> „ja to ne mogu podneti” </a:t>
            </a:r>
          </a:p>
          <a:p>
            <a:pPr lvl="1" eaLnBrk="1" hangingPunct="1">
              <a:lnSpc>
                <a:spcPct val="90000"/>
              </a:lnSpc>
            </a:pPr>
            <a:r>
              <a:rPr lang="sr-Latn-CS" altLang="en-US" sz="2300" b="1">
                <a:solidFill>
                  <a:schemeClr val="folHlink"/>
                </a:solidFill>
              </a:rPr>
              <a:t>prihvatanje</a:t>
            </a:r>
            <a:r>
              <a:rPr lang="sr-Latn-CS" altLang="en-US" sz="2300">
                <a:solidFill>
                  <a:schemeClr val="folHlink"/>
                </a:solidFill>
              </a:rPr>
              <a:t> </a:t>
            </a:r>
            <a:r>
              <a:rPr lang="sr-Latn-CS" altLang="en-US" sz="2300"/>
              <a:t>≠ osuđivanje</a:t>
            </a:r>
          </a:p>
        </p:txBody>
      </p:sp>
    </p:spTree>
    <p:extLst>
      <p:ext uri="{BB962C8B-B14F-4D97-AF65-F5344CB8AC3E}">
        <p14:creationId xmlns:p14="http://schemas.microsoft.com/office/powerpoint/2010/main" val="423713510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pPr eaLnBrk="1" hangingPunct="1"/>
            <a:r>
              <a:rPr lang="sr-Latn-CS" altLang="en-US" smtClean="0"/>
              <a:t>“antiužasavanje”</a:t>
            </a:r>
          </a:p>
        </p:txBody>
      </p:sp>
      <p:sp>
        <p:nvSpPr>
          <p:cNvPr id="71683" name="Rectangle 3"/>
          <p:cNvSpPr>
            <a:spLocks noGrp="1" noChangeArrowheads="1"/>
          </p:cNvSpPr>
          <p:nvPr>
            <p:ph type="body" idx="1"/>
          </p:nvPr>
        </p:nvSpPr>
        <p:spPr/>
        <p:txBody>
          <a:bodyPr>
            <a:normAutofit fontScale="92500"/>
          </a:bodyPr>
          <a:lstStyle/>
          <a:p>
            <a:pPr eaLnBrk="1" hangingPunct="1"/>
            <a:r>
              <a:rPr lang="sr-Latn-CS" altLang="en-US" sz="2800" b="1"/>
              <a:t>antiužasavanje</a:t>
            </a:r>
            <a:r>
              <a:rPr lang="sr-Latn-CS" altLang="en-US" sz="2800"/>
              <a:t> = priznajem da je loše od 0 do 100%</a:t>
            </a:r>
          </a:p>
          <a:p>
            <a:pPr eaLnBrk="1" hangingPunct="1"/>
            <a:r>
              <a:rPr lang="sr-Latn-CS" altLang="en-US" sz="2800"/>
              <a:t>što je veća želja (odnosno neki cilj povezan sa višerangiranim aspektima na lestvici sistema vrednosti neke osobe) to se neuspeh ocenjuje kao intenzivniji, emocionalne posledice su teže, ali ne preko 100!</a:t>
            </a:r>
          </a:p>
          <a:p>
            <a:pPr eaLnBrk="1" hangingPunct="1"/>
            <a:r>
              <a:rPr lang="sr-Latn-CS" altLang="en-US" sz="2400" i="1">
                <a:solidFill>
                  <a:schemeClr val="folHlink"/>
                </a:solidFill>
              </a:rPr>
              <a:t>primer: teško mi je da prihvatim da je moj sin gej, ali mislim da za mene kao roditelja to nije najgora moguća stvar</a:t>
            </a:r>
          </a:p>
          <a:p>
            <a:pPr eaLnBrk="1" hangingPunct="1">
              <a:buFont typeface="Wingdings" panose="05000000000000000000" pitchFamily="2" charset="2"/>
              <a:buNone/>
            </a:pPr>
            <a:endParaRPr lang="sr-Latn-CS" altLang="en-US" sz="2400" i="1">
              <a:solidFill>
                <a:schemeClr val="folHlink"/>
              </a:solidFill>
            </a:endParaRPr>
          </a:p>
        </p:txBody>
      </p:sp>
    </p:spTree>
    <p:extLst>
      <p:ext uri="{BB962C8B-B14F-4D97-AF65-F5344CB8AC3E}">
        <p14:creationId xmlns:p14="http://schemas.microsoft.com/office/powerpoint/2010/main" val="365343762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pPr eaLnBrk="1" hangingPunct="1"/>
            <a:r>
              <a:rPr lang="sr-Latn-CS" altLang="en-US" smtClean="0"/>
              <a:t>tolerancija na frustraciju</a:t>
            </a:r>
          </a:p>
        </p:txBody>
      </p:sp>
      <p:sp>
        <p:nvSpPr>
          <p:cNvPr id="73731" name="Rectangle 3"/>
          <p:cNvSpPr>
            <a:spLocks noGrp="1" noChangeArrowheads="1"/>
          </p:cNvSpPr>
          <p:nvPr>
            <p:ph type="body" idx="1"/>
          </p:nvPr>
        </p:nvSpPr>
        <p:spPr/>
        <p:txBody>
          <a:bodyPr>
            <a:normAutofit fontScale="85000" lnSpcReduction="10000"/>
          </a:bodyPr>
          <a:lstStyle/>
          <a:p>
            <a:pPr eaLnBrk="1" hangingPunct="1">
              <a:lnSpc>
                <a:spcPct val="90000"/>
              </a:lnSpc>
            </a:pPr>
            <a:r>
              <a:rPr lang="sr-Latn-CS" altLang="en-US" sz="2400"/>
              <a:t>osoba potvrđuje da se desio nepovoljan događaj (ili se može dogoditi)</a:t>
            </a:r>
          </a:p>
          <a:p>
            <a:pPr eaLnBrk="1" hangingPunct="1">
              <a:lnSpc>
                <a:spcPct val="90000"/>
              </a:lnSpc>
            </a:pPr>
            <a:r>
              <a:rPr lang="sr-Latn-CS" altLang="en-US" sz="2400"/>
              <a:t>veruje da se događaj iskustveno može dogoditi</a:t>
            </a:r>
          </a:p>
          <a:p>
            <a:pPr eaLnBrk="1" hangingPunct="1">
              <a:lnSpc>
                <a:spcPct val="90000"/>
              </a:lnSpc>
            </a:pPr>
            <a:r>
              <a:rPr lang="sr-Latn-CS" altLang="en-US" sz="2400"/>
              <a:t>ocenjuje događaj na lestivici kontinuiteta lošeg ili nepovoljnog</a:t>
            </a:r>
          </a:p>
          <a:p>
            <a:pPr eaLnBrk="1" hangingPunct="1">
              <a:lnSpc>
                <a:spcPct val="90000"/>
              </a:lnSpc>
            </a:pPr>
            <a:r>
              <a:rPr lang="sr-Latn-CS" altLang="en-US" sz="2400"/>
              <a:t>nastoji promeniti neželjeni događaj ili ga prihvatiti kao „okrutnu” stvarnost ako je događaj nepromenjiv</a:t>
            </a:r>
          </a:p>
          <a:p>
            <a:pPr eaLnBrk="1" hangingPunct="1">
              <a:lnSpc>
                <a:spcPct val="90000"/>
              </a:lnSpc>
            </a:pPr>
            <a:r>
              <a:rPr lang="sr-Latn-CS" altLang="en-US" sz="2400"/>
              <a:t>aktivno sledi druge ciljeve čak i ako se situacija ne može promeniti</a:t>
            </a:r>
          </a:p>
          <a:p>
            <a:pPr eaLnBrk="1" hangingPunct="1">
              <a:lnSpc>
                <a:spcPct val="90000"/>
              </a:lnSpc>
            </a:pPr>
            <a:r>
              <a:rPr lang="sr-Latn-CS" altLang="en-US" sz="2000" i="1">
                <a:solidFill>
                  <a:schemeClr val="folHlink"/>
                </a:solidFill>
              </a:rPr>
              <a:t>primer: teško mi je živeti s mogućnošću da će neko saznati da je moj sin gej i prekoreti me zbog toga, ali mogu živeti s tim i biti u kontaktu s njim</a:t>
            </a:r>
          </a:p>
          <a:p>
            <a:pPr lvl="1" eaLnBrk="1" hangingPunct="1">
              <a:lnSpc>
                <a:spcPct val="90000"/>
              </a:lnSpc>
              <a:buFont typeface="Wingdings" panose="05000000000000000000" pitchFamily="2" charset="2"/>
              <a:buNone/>
            </a:pPr>
            <a:endParaRPr lang="sr-Latn-CS" altLang="en-US" sz="2000" i="1">
              <a:solidFill>
                <a:schemeClr val="folHlink"/>
              </a:solidFill>
            </a:endParaRPr>
          </a:p>
          <a:p>
            <a:pPr eaLnBrk="1" hangingPunct="1">
              <a:lnSpc>
                <a:spcPct val="90000"/>
              </a:lnSpc>
            </a:pPr>
            <a:endParaRPr lang="sr-Latn-CS" altLang="en-US" sz="2400"/>
          </a:p>
        </p:txBody>
      </p:sp>
    </p:spTree>
    <p:extLst>
      <p:ext uri="{BB962C8B-B14F-4D97-AF65-F5344CB8AC3E}">
        <p14:creationId xmlns:p14="http://schemas.microsoft.com/office/powerpoint/2010/main" val="260550631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pPr eaLnBrk="1" hangingPunct="1"/>
            <a:r>
              <a:rPr lang="sr-Latn-CS" altLang="en-US" smtClean="0"/>
              <a:t>prihvatanje</a:t>
            </a:r>
          </a:p>
        </p:txBody>
      </p:sp>
      <p:sp>
        <p:nvSpPr>
          <p:cNvPr id="75779" name="Rectangle 3"/>
          <p:cNvSpPr>
            <a:spLocks noGrp="1" noChangeArrowheads="1"/>
          </p:cNvSpPr>
          <p:nvPr>
            <p:ph type="body" idx="1"/>
          </p:nvPr>
        </p:nvSpPr>
        <p:spPr/>
        <p:txBody>
          <a:bodyPr/>
          <a:lstStyle/>
          <a:p>
            <a:pPr eaLnBrk="1" hangingPunct="1"/>
            <a:r>
              <a:rPr lang="sr-Latn-CS" altLang="en-US" smtClean="0"/>
              <a:t>osoba sebe, druge i okolnosti prihvata kao pogrešiva ljudska bića i odbija da im daje opštu ocenu, a životni uslovi se prihvataju kao ”opšta stvarnost”. </a:t>
            </a:r>
          </a:p>
          <a:p>
            <a:pPr eaLnBrk="1" hangingPunct="1"/>
            <a:r>
              <a:rPr lang="sr-Latn-CS" altLang="en-US" smtClean="0">
                <a:solidFill>
                  <a:schemeClr val="accent1"/>
                </a:solidFill>
              </a:rPr>
              <a:t>VAŽNO: to ne podrazumeva pasivizaciju i prepuštanje - osoba se može snažno podsticati da promeni realnost! </a:t>
            </a:r>
          </a:p>
          <a:p>
            <a:pPr eaLnBrk="1" hangingPunct="1"/>
            <a:r>
              <a:rPr lang="sr-Latn-CS" altLang="en-US" sz="2000" i="1">
                <a:solidFill>
                  <a:schemeClr val="folHlink"/>
                </a:solidFill>
              </a:rPr>
              <a:t>primer: to se desilo i dešavaće se mnogim drugim majkama, žao mi je i teško što se desilo baš meni i što to ne mogu da promenim</a:t>
            </a:r>
          </a:p>
          <a:p>
            <a:pPr eaLnBrk="1" hangingPunct="1"/>
            <a:endParaRPr lang="sr-Latn-CS" altLang="en-US" sz="2000" i="1">
              <a:solidFill>
                <a:schemeClr val="folHlink"/>
              </a:solidFill>
            </a:endParaRPr>
          </a:p>
        </p:txBody>
      </p:sp>
    </p:spTree>
    <p:extLst>
      <p:ext uri="{BB962C8B-B14F-4D97-AF65-F5344CB8AC3E}">
        <p14:creationId xmlns:p14="http://schemas.microsoft.com/office/powerpoint/2010/main" val="200597818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pPr eaLnBrk="1" hangingPunct="1"/>
            <a:r>
              <a:rPr lang="sr-Latn-CS" altLang="en-US" smtClean="0"/>
              <a:t>Filozofija zahteva spram filozofije preferencija (želja)</a:t>
            </a:r>
          </a:p>
        </p:txBody>
      </p:sp>
      <p:graphicFrame>
        <p:nvGraphicFramePr>
          <p:cNvPr id="89091" name="Group 3"/>
          <p:cNvGraphicFramePr>
            <a:graphicFrameLocks noGrp="1"/>
          </p:cNvGraphicFramePr>
          <p:nvPr>
            <p:ph idx="1"/>
          </p:nvPr>
        </p:nvGraphicFramePr>
        <p:xfrm>
          <a:off x="1981200" y="1600201"/>
          <a:ext cx="8229600" cy="4530725"/>
        </p:xfrm>
        <a:graphic>
          <a:graphicData uri="http://schemas.openxmlformats.org/drawingml/2006/table">
            <a:tbl>
              <a:tblPr/>
              <a:tblGrid>
                <a:gridCol w="4114800"/>
                <a:gridCol w="4114800"/>
              </a:tblGrid>
              <a:tr h="1509713">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sr-Latn-CS" sz="2200" b="0" i="0" u="none" strike="noStrike" cap="none" normalizeH="0" baseline="0">
                          <a:ln>
                            <a:noFill/>
                          </a:ln>
                          <a:solidFill>
                            <a:schemeClr val="tx1"/>
                          </a:solidFill>
                          <a:effectLst/>
                          <a:latin typeface="Arial" charset="0"/>
                          <a:cs typeface="Arial" charset="0"/>
                        </a:rPr>
                        <a:t>Mora, treba, ima da bude, neophodno mi je , ne mogu podneti ako...</a:t>
                      </a:r>
                      <a:endParaRPr kumimoji="0" lang="en-US" sz="2200" b="0" i="0" u="none" strike="noStrike" cap="none" normalizeH="0" baseline="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2200" b="0" i="0" u="none" strike="noStrike" cap="none" normalizeH="0" baseline="0" noProof="1">
                          <a:ln>
                            <a:noFill/>
                          </a:ln>
                          <a:solidFill>
                            <a:schemeClr val="tx1"/>
                          </a:solidFill>
                          <a:effectLst/>
                          <a:latin typeface="Arial" charset="0"/>
                          <a:cs typeface="Arial" charset="0"/>
                        </a:rPr>
                        <a:t>Voleo bih, želim, svi</a:t>
                      </a:r>
                      <a:r>
                        <a:rPr kumimoji="0" lang="vi-VN" sz="2200" b="0" i="0" u="none" strike="noStrike" cap="none" normalizeH="0" baseline="0" noProof="1">
                          <a:ln>
                            <a:noFill/>
                          </a:ln>
                          <a:solidFill>
                            <a:schemeClr val="tx1"/>
                          </a:solidFill>
                          <a:effectLst/>
                          <a:latin typeface="Arial" charset="0"/>
                          <a:cs typeface="Arial" charset="0"/>
                        </a:rPr>
                        <a:t>đa mi se, bilo bi bolje, nadam se</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vi-VN" sz="2200" b="0" i="0" u="none" strike="noStrike" cap="none" normalizeH="0" baseline="0" noProof="1">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11300">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sr-Latn-CS" sz="2200" b="0" i="0" u="none" strike="noStrike" cap="none" normalizeH="0" baseline="0">
                          <a:ln>
                            <a:noFill/>
                          </a:ln>
                          <a:solidFill>
                            <a:schemeClr val="tx1"/>
                          </a:solidFill>
                          <a:effectLst/>
                          <a:latin typeface="Arial" charset="0"/>
                          <a:cs typeface="Arial" charset="0"/>
                        </a:rPr>
                        <a:t>bes, krivica, anksioznost, stid, povređenost</a:t>
                      </a:r>
                      <a:endParaRPr kumimoji="0" lang="en-US" sz="2200" b="0" i="0" u="none" strike="noStrike" cap="none" normalizeH="0" baseline="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sr-Latn-CS" sz="2200" b="0" i="0" u="none" strike="noStrike" cap="none" normalizeH="0" baseline="0">
                          <a:ln>
                            <a:noFill/>
                          </a:ln>
                          <a:solidFill>
                            <a:schemeClr val="tx1"/>
                          </a:solidFill>
                          <a:effectLst/>
                          <a:latin typeface="Arial" charset="0"/>
                          <a:cs typeface="Arial" charset="0"/>
                        </a:rPr>
                        <a:t>Nezadovoljstvo, razočaranost, žaljenje</a:t>
                      </a:r>
                      <a:endParaRPr kumimoji="0" lang="en-US" sz="2200" b="0" i="0" u="none" strike="noStrike" cap="none" normalizeH="0" baseline="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09713">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sr-Latn-CS" sz="2200" b="0" i="0" u="none" strike="noStrike" cap="none" normalizeH="0" baseline="0">
                          <a:ln>
                            <a:noFill/>
                          </a:ln>
                          <a:solidFill>
                            <a:schemeClr val="tx1"/>
                          </a:solidFill>
                          <a:effectLst/>
                          <a:latin typeface="Arial" charset="0"/>
                          <a:cs typeface="Arial" charset="0"/>
                        </a:rPr>
                        <a:t>Olakšanje od emotivne napetosti (sad mi je laknulo)</a:t>
                      </a:r>
                    </a:p>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sr-Latn-CS" sz="2200" b="0" i="0" u="none" strike="noStrike" cap="none" normalizeH="0" baseline="0">
                          <a:ln>
                            <a:noFill/>
                          </a:ln>
                          <a:solidFill>
                            <a:schemeClr val="tx1"/>
                          </a:solidFill>
                          <a:effectLst/>
                          <a:latin typeface="Arial" charset="0"/>
                          <a:cs typeface="Arial" charset="0"/>
                        </a:rPr>
                        <a:t>Osećaj emotivne praznine </a:t>
                      </a:r>
                      <a:endParaRPr kumimoji="0" lang="en-US" sz="2200" b="0" i="0" u="none" strike="noStrike" cap="none" normalizeH="0" baseline="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sr-Latn-CS" sz="2200" b="0" i="0" u="none" strike="noStrike" cap="none" normalizeH="0" baseline="0">
                          <a:ln>
                            <a:noFill/>
                          </a:ln>
                          <a:solidFill>
                            <a:schemeClr val="tx1"/>
                          </a:solidFill>
                          <a:effectLst/>
                          <a:latin typeface="Arial" charset="0"/>
                          <a:cs typeface="Arial" charset="0"/>
                        </a:rPr>
                        <a:t>Zadovoljstvo, sreća, radost, ponos</a:t>
                      </a:r>
                      <a:endParaRPr kumimoji="0" lang="en-US" sz="2200" b="0" i="0" u="none" strike="noStrike" cap="none" normalizeH="0" baseline="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405256351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pPr eaLnBrk="1" hangingPunct="1"/>
            <a:r>
              <a:rPr lang="sr-Latn-CS" altLang="en-US" smtClean="0"/>
              <a:t>Koncept mentalnog zdravlja u REBT</a:t>
            </a:r>
          </a:p>
        </p:txBody>
      </p:sp>
      <p:sp>
        <p:nvSpPr>
          <p:cNvPr id="79875" name="Rectangle 3"/>
          <p:cNvSpPr>
            <a:spLocks noGrp="1" noChangeArrowheads="1"/>
          </p:cNvSpPr>
          <p:nvPr>
            <p:ph type="body" idx="1"/>
          </p:nvPr>
        </p:nvSpPr>
        <p:spPr/>
        <p:txBody>
          <a:bodyPr/>
          <a:lstStyle/>
          <a:p>
            <a:pPr eaLnBrk="1" hangingPunct="1"/>
            <a:r>
              <a:rPr lang="sr-Latn-CS" altLang="en-US" smtClean="0"/>
              <a:t>DUGOROČNI HEDONIZAM ili</a:t>
            </a:r>
          </a:p>
          <a:p>
            <a:pPr eaLnBrk="1" hangingPunct="1">
              <a:buFont typeface="Wingdings" panose="05000000000000000000" pitchFamily="2" charset="2"/>
              <a:buNone/>
            </a:pPr>
            <a:r>
              <a:rPr lang="sr-Latn-CS" altLang="en-US" smtClean="0"/>
              <a:t>	sloboda koja uključuje disciplinu</a:t>
            </a:r>
          </a:p>
          <a:p>
            <a:pPr eaLnBrk="1" hangingPunct="1"/>
            <a:endParaRPr lang="sr-Latn-CS" altLang="en-US" smtClean="0"/>
          </a:p>
          <a:p>
            <a:pPr eaLnBrk="1" hangingPunct="1"/>
            <a:r>
              <a:rPr lang="sr-Latn-CS" altLang="en-US" i="1" smtClean="0"/>
              <a:t>Odabrati važne ciljeve i aktivno ići ka njima</a:t>
            </a:r>
          </a:p>
          <a:p>
            <a:pPr eaLnBrk="1" hangingPunct="1"/>
            <a:r>
              <a:rPr lang="sr-Latn-CS" altLang="en-US" i="1" smtClean="0"/>
              <a:t>Tolerisanje frustracije</a:t>
            </a:r>
          </a:p>
          <a:p>
            <a:pPr eaLnBrk="1" hangingPunct="1"/>
            <a:r>
              <a:rPr lang="sr-Latn-CS" altLang="en-US" i="1" smtClean="0"/>
              <a:t>Samoprihvatanje</a:t>
            </a:r>
          </a:p>
        </p:txBody>
      </p:sp>
    </p:spTree>
    <p:extLst>
      <p:ext uri="{BB962C8B-B14F-4D97-AF65-F5344CB8AC3E}">
        <p14:creationId xmlns:p14="http://schemas.microsoft.com/office/powerpoint/2010/main" val="50852312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pPr eaLnBrk="1" hangingPunct="1"/>
            <a:r>
              <a:rPr lang="sr-Latn-CS" altLang="en-US" smtClean="0"/>
              <a:t>“antiužasavanje”</a:t>
            </a:r>
          </a:p>
        </p:txBody>
      </p:sp>
      <p:sp>
        <p:nvSpPr>
          <p:cNvPr id="71683" name="Rectangle 3"/>
          <p:cNvSpPr>
            <a:spLocks noGrp="1" noChangeArrowheads="1"/>
          </p:cNvSpPr>
          <p:nvPr>
            <p:ph type="body" idx="1"/>
          </p:nvPr>
        </p:nvSpPr>
        <p:spPr/>
        <p:txBody>
          <a:bodyPr>
            <a:normAutofit fontScale="92500"/>
          </a:bodyPr>
          <a:lstStyle/>
          <a:p>
            <a:pPr eaLnBrk="1" hangingPunct="1"/>
            <a:r>
              <a:rPr lang="sr-Latn-CS" altLang="en-US" sz="2800" b="1"/>
              <a:t>antiužasavanje</a:t>
            </a:r>
            <a:r>
              <a:rPr lang="sr-Latn-CS" altLang="en-US" sz="2800"/>
              <a:t> = priznajem da je loše od 0 do 100%</a:t>
            </a:r>
          </a:p>
          <a:p>
            <a:pPr eaLnBrk="1" hangingPunct="1"/>
            <a:r>
              <a:rPr lang="sr-Latn-CS" altLang="en-US" sz="2800"/>
              <a:t>što je veća želja (odnosno neki cilj povezan sa višerangiranim aspektima na lestvici sistema vrednosti neke osobe) to se neuspeh ocenjuje kao intenzivniji, emocionalne posledice su teže, ali ne preko 100!</a:t>
            </a:r>
          </a:p>
          <a:p>
            <a:pPr eaLnBrk="1" hangingPunct="1"/>
            <a:r>
              <a:rPr lang="sr-Latn-CS" altLang="en-US" sz="2400" i="1">
                <a:solidFill>
                  <a:schemeClr val="folHlink"/>
                </a:solidFill>
              </a:rPr>
              <a:t>primer: teško mi je da prihvatim da je moj sin gej, ali mislim da za mene kao roditelja to nije najgora moguća stvar</a:t>
            </a:r>
          </a:p>
          <a:p>
            <a:pPr eaLnBrk="1" hangingPunct="1">
              <a:buFont typeface="Wingdings" panose="05000000000000000000" pitchFamily="2" charset="2"/>
              <a:buNone/>
            </a:pPr>
            <a:endParaRPr lang="sr-Latn-CS" altLang="en-US" sz="2400" i="1">
              <a:solidFill>
                <a:schemeClr val="folHlink"/>
              </a:solidFill>
            </a:endParaRPr>
          </a:p>
        </p:txBody>
      </p:sp>
    </p:spTree>
    <p:extLst>
      <p:ext uri="{BB962C8B-B14F-4D97-AF65-F5344CB8AC3E}">
        <p14:creationId xmlns:p14="http://schemas.microsoft.com/office/powerpoint/2010/main" val="2221636012"/>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Ion Boardroom">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TotalTime>
  <Words>1979</Words>
  <Application>Microsoft Office PowerPoint</Application>
  <PresentationFormat>Widescreen</PresentationFormat>
  <Paragraphs>295</Paragraphs>
  <Slides>41</Slides>
  <Notes>39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41</vt:i4>
      </vt:variant>
    </vt:vector>
  </HeadingPairs>
  <TitlesOfParts>
    <vt:vector size="51" baseType="lpstr">
      <vt:lpstr>Arial</vt:lpstr>
      <vt:lpstr>Calibri</vt:lpstr>
      <vt:lpstr>Calibri Light</vt:lpstr>
      <vt:lpstr>Century Gothic</vt:lpstr>
      <vt:lpstr>Palatino Linotype</vt:lpstr>
      <vt:lpstr>Times New Roman</vt:lpstr>
      <vt:lpstr>Wingdings</vt:lpstr>
      <vt:lpstr>Wingdings 3</vt:lpstr>
      <vt:lpstr>Office Theme</vt:lpstr>
      <vt:lpstr>Ion Boardroom</vt:lpstr>
      <vt:lpstr>KBT 15.04.2022.</vt:lpstr>
      <vt:lpstr>Predispitna aktivnost</vt:lpstr>
      <vt:lpstr>Nastavak: Ellisov model, REBT</vt:lpstr>
      <vt:lpstr>Osnovni pojmovi i koncepti REBT</vt:lpstr>
      <vt:lpstr>Teme</vt:lpstr>
      <vt:lpstr>Odnos kognicije i emocije</vt:lpstr>
      <vt:lpstr>Dve bazične biološke tendencije</vt:lpstr>
      <vt:lpstr>Racionalno i iracionalno – dve strane ljudske prirode</vt:lpstr>
      <vt:lpstr>Racionalna uverenja</vt:lpstr>
      <vt:lpstr>Kada je uverenje racionalno?</vt:lpstr>
      <vt:lpstr>Iracionalna uverenja</vt:lpstr>
      <vt:lpstr>Pogled na ABC model emocionalnog poremećaja</vt:lpstr>
      <vt:lpstr>PowerPoint Presentation</vt:lpstr>
      <vt:lpstr>Revidirani ABC model</vt:lpstr>
      <vt:lpstr>IRACIONALNO  RACIONALNO</vt:lpstr>
      <vt:lpstr>IRACIONALNO  RACIONALNO</vt:lpstr>
      <vt:lpstr>Pažnja!</vt:lpstr>
      <vt:lpstr>Emocionalni poremećaj prema teoriji REBT</vt:lpstr>
      <vt:lpstr> Određenje emocionalnog poremećaja  u REBT </vt:lpstr>
      <vt:lpstr>kategorije psihičkih poremećaja</vt:lpstr>
      <vt:lpstr>priroda psihičkog poremećaja</vt:lpstr>
      <vt:lpstr>forme zahteva MORA (“moratiranija”)</vt:lpstr>
      <vt:lpstr>zahtev u odnosu na sebe (ja moram)</vt:lpstr>
      <vt:lpstr>zahtev u odnosu na druge (ti moraš)</vt:lpstr>
      <vt:lpstr>zahtev u odnosu na život, okolnosti</vt:lpstr>
      <vt:lpstr>IZVEDENICE iz bazičnog zahteva mora, treba (“moratiranija”)</vt:lpstr>
      <vt:lpstr>Užasavanje ili katastrofiziranje</vt:lpstr>
      <vt:lpstr>nepodnošenje</vt:lpstr>
      <vt:lpstr>Globalno negativno ocenjivanje  </vt:lpstr>
      <vt:lpstr>da rezimiramo...</vt:lpstr>
      <vt:lpstr>izvedenice iz bazičnog zahteva (ja) ilustracija 1</vt:lpstr>
      <vt:lpstr>izvedenice iz bazičnog zahteva (ti) ilustracija 2</vt:lpstr>
      <vt:lpstr>izvedenice iz bazičnog zahteva (život, okolnosti) -  ilustracija 3</vt:lpstr>
      <vt:lpstr>Koncept psihičkog zdravlja</vt:lpstr>
      <vt:lpstr>Koncept psihičkog zdravlja</vt:lpstr>
      <vt:lpstr>“antiužasavanje”</vt:lpstr>
      <vt:lpstr>tolerancija na frustraciju</vt:lpstr>
      <vt:lpstr>prihvatanje</vt:lpstr>
      <vt:lpstr>Filozofija zahteva spram filozofije preferencija (želja)</vt:lpstr>
      <vt:lpstr>Koncept mentalnog zdravlja u REBT</vt:lpstr>
      <vt:lpstr>“antiužasavanje”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KBT 15.04.2022.</dc:title>
  <dc:creator>Snezana</dc:creator>
  <cp:lastModifiedBy>Snezana</cp:lastModifiedBy>
  <cp:revision>3</cp:revision>
  <dcterms:created xsi:type="dcterms:W3CDTF">2022-04-15T07:21:49Z</dcterms:created>
  <dcterms:modified xsi:type="dcterms:W3CDTF">2022-04-15T07:51:16Z</dcterms:modified>
</cp:coreProperties>
</file>