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notesMasterIdLst>
    <p:notesMasterId r:id="rId23"/>
  </p:notesMasterIdLst>
  <p:sldIdLst>
    <p:sldId id="256" r:id="rId2"/>
    <p:sldId id="319" r:id="rId3"/>
    <p:sldId id="320" r:id="rId4"/>
    <p:sldId id="325" r:id="rId5"/>
    <p:sldId id="322" r:id="rId6"/>
    <p:sldId id="324" r:id="rId7"/>
    <p:sldId id="323" r:id="rId8"/>
    <p:sldId id="326" r:id="rId9"/>
    <p:sldId id="327" r:id="rId10"/>
    <p:sldId id="328" r:id="rId11"/>
    <p:sldId id="329" r:id="rId12"/>
    <p:sldId id="331" r:id="rId13"/>
    <p:sldId id="330" r:id="rId14"/>
    <p:sldId id="332" r:id="rId15"/>
    <p:sldId id="335" r:id="rId16"/>
    <p:sldId id="333" r:id="rId17"/>
    <p:sldId id="334" r:id="rId18"/>
    <p:sldId id="336" r:id="rId19"/>
    <p:sldId id="321" r:id="rId20"/>
    <p:sldId id="337" r:id="rId21"/>
    <p:sldId id="33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154" autoAdjust="0"/>
  </p:normalViewPr>
  <p:slideViewPr>
    <p:cSldViewPr snapToGrid="0">
      <p:cViewPr varScale="1">
        <p:scale>
          <a:sx n="72" d="100"/>
          <a:sy n="72" d="100"/>
        </p:scale>
        <p:origin x="4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A6A96C-BB39-466A-8F18-DD4ED0D36408}" type="doc">
      <dgm:prSet loTypeId="urn:microsoft.com/office/officeart/2005/8/layout/process2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ACBFEAC8-B4AC-491C-9914-825F636FA070}">
      <dgm:prSet phldrT="[Text]" custT="1"/>
      <dgm:spPr/>
      <dgm:t>
        <a:bodyPr/>
        <a:lstStyle/>
        <a:p>
          <a:pPr algn="ctr"/>
          <a:r>
            <a:rPr lang="sr-Latn-RS" sz="2000" b="1" dirty="0">
              <a:solidFill>
                <a:sysClr val="windowText" lastClr="000000"/>
              </a:solidFill>
            </a:rPr>
            <a:t>negativne automatske </a:t>
          </a:r>
          <a:r>
            <a:rPr lang="sr-Latn-RS" sz="2000" b="1" dirty="0" smtClean="0">
              <a:solidFill>
                <a:sysClr val="windowText" lastClr="000000"/>
              </a:solidFill>
            </a:rPr>
            <a:t>misli</a:t>
          </a:r>
          <a:endParaRPr lang="sr-Latn-RS" sz="2000" b="1" dirty="0">
            <a:solidFill>
              <a:sysClr val="windowText" lastClr="000000"/>
            </a:solidFill>
          </a:endParaRPr>
        </a:p>
      </dgm:t>
    </dgm:pt>
    <dgm:pt modelId="{570FD4E6-EBDD-46A7-85D1-558BA8B8A3DB}" type="parTrans" cxnId="{0F1EF2A1-522B-4494-93AD-D6B29822E9C6}">
      <dgm:prSet/>
      <dgm:spPr/>
      <dgm:t>
        <a:bodyPr/>
        <a:lstStyle/>
        <a:p>
          <a:endParaRPr lang="en-US"/>
        </a:p>
      </dgm:t>
    </dgm:pt>
    <dgm:pt modelId="{42385858-19B5-4AA3-A4AE-C3E6B1D2A491}" type="sibTrans" cxnId="{0F1EF2A1-522B-4494-93AD-D6B29822E9C6}">
      <dgm:prSet/>
      <dgm:spPr/>
      <dgm:t>
        <a:bodyPr/>
        <a:lstStyle/>
        <a:p>
          <a:endParaRPr lang="en-US"/>
        </a:p>
      </dgm:t>
    </dgm:pt>
    <dgm:pt modelId="{F6C83203-9B3D-46A3-BEE1-C891E3E7EB32}">
      <dgm:prSet phldrT="[Text]" custT="1"/>
      <dgm:spPr/>
      <dgm:t>
        <a:bodyPr/>
        <a:lstStyle/>
        <a:p>
          <a:r>
            <a:rPr lang="sr-Latn-RS" sz="2000" b="1" dirty="0">
              <a:solidFill>
                <a:sysClr val="windowText" lastClr="000000"/>
              </a:solidFill>
            </a:rPr>
            <a:t>disfunkcionalne </a:t>
          </a:r>
          <a:r>
            <a:rPr lang="sr-Latn-RS" sz="2000" b="1" dirty="0" smtClean="0">
              <a:solidFill>
                <a:sysClr val="windowText" lastClr="000000"/>
              </a:solidFill>
            </a:rPr>
            <a:t>pretpostavke</a:t>
          </a:r>
          <a:endParaRPr lang="sr-Latn-RS" sz="2000" b="1" dirty="0">
            <a:solidFill>
              <a:sysClr val="windowText" lastClr="000000"/>
            </a:solidFill>
          </a:endParaRPr>
        </a:p>
      </dgm:t>
    </dgm:pt>
    <dgm:pt modelId="{6D6DC4EB-58C0-4351-A3E6-85F46DA782CC}" type="parTrans" cxnId="{C447865B-E5F3-4404-BCD2-DECE59158C53}">
      <dgm:prSet/>
      <dgm:spPr/>
      <dgm:t>
        <a:bodyPr/>
        <a:lstStyle/>
        <a:p>
          <a:endParaRPr lang="en-US"/>
        </a:p>
      </dgm:t>
    </dgm:pt>
    <dgm:pt modelId="{C0D30B06-FA7B-46B0-9F6B-66C2C8D68CCF}" type="sibTrans" cxnId="{C447865B-E5F3-4404-BCD2-DECE59158C53}">
      <dgm:prSet/>
      <dgm:spPr/>
      <dgm:t>
        <a:bodyPr/>
        <a:lstStyle/>
        <a:p>
          <a:endParaRPr lang="en-US"/>
        </a:p>
      </dgm:t>
    </dgm:pt>
    <dgm:pt modelId="{D77C25E4-A4C8-42E8-B363-F481099D723C}">
      <dgm:prSet phldrT="[Text]"/>
      <dgm:spPr/>
      <dgm:t>
        <a:bodyPr/>
        <a:lstStyle/>
        <a:p>
          <a:r>
            <a:rPr lang="sr-Latn-RS" b="1" dirty="0">
              <a:solidFill>
                <a:sysClr val="windowText" lastClr="000000"/>
              </a:solidFill>
            </a:rPr>
            <a:t>KOGNITIVNE SHEME</a:t>
          </a:r>
        </a:p>
        <a:p>
          <a:r>
            <a:rPr lang="sr-Latn-RS" b="1" dirty="0">
              <a:solidFill>
                <a:sysClr val="windowText" lastClr="000000"/>
              </a:solidFill>
            </a:rPr>
            <a:t>ključna </a:t>
          </a:r>
          <a:r>
            <a:rPr lang="sr-Latn-RS" b="1" dirty="0" smtClean="0">
              <a:solidFill>
                <a:sysClr val="windowText" lastClr="000000"/>
              </a:solidFill>
            </a:rPr>
            <a:t>uverenja</a:t>
          </a:r>
          <a:endParaRPr lang="sr-Latn-RS" b="1" dirty="0">
            <a:solidFill>
              <a:sysClr val="windowText" lastClr="000000"/>
            </a:solidFill>
          </a:endParaRPr>
        </a:p>
      </dgm:t>
    </dgm:pt>
    <dgm:pt modelId="{CE89C1DB-5354-4E7F-B6A4-97E2161045FF}" type="parTrans" cxnId="{F64F8D2F-10FE-4A99-A28F-1C0D44832E54}">
      <dgm:prSet/>
      <dgm:spPr/>
      <dgm:t>
        <a:bodyPr/>
        <a:lstStyle/>
        <a:p>
          <a:endParaRPr lang="en-US"/>
        </a:p>
      </dgm:t>
    </dgm:pt>
    <dgm:pt modelId="{CEC1147A-9CF7-4534-A154-3B0C97DA3D78}" type="sibTrans" cxnId="{F64F8D2F-10FE-4A99-A28F-1C0D44832E54}">
      <dgm:prSet/>
      <dgm:spPr/>
      <dgm:t>
        <a:bodyPr/>
        <a:lstStyle/>
        <a:p>
          <a:endParaRPr lang="en-US"/>
        </a:p>
      </dgm:t>
    </dgm:pt>
    <dgm:pt modelId="{0A47E643-7221-4FE9-837E-5FFCDDAA2728}" type="pres">
      <dgm:prSet presAssocID="{C3A6A96C-BB39-466A-8F18-DD4ED0D36408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622B15-6FEF-4B1E-8497-2EB0C15C5E1E}" type="pres">
      <dgm:prSet presAssocID="{ACBFEAC8-B4AC-491C-9914-825F636FA07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837F39-7496-4B92-816B-1C758EDFB35F}" type="pres">
      <dgm:prSet presAssocID="{42385858-19B5-4AA3-A4AE-C3E6B1D2A491}" presName="sibTrans" presStyleLbl="sibTrans2D1" presStyleIdx="0" presStyleCnt="2"/>
      <dgm:spPr/>
      <dgm:t>
        <a:bodyPr/>
        <a:lstStyle/>
        <a:p>
          <a:endParaRPr lang="en-US"/>
        </a:p>
      </dgm:t>
    </dgm:pt>
    <dgm:pt modelId="{3C3F600E-52AD-41AB-B95C-B8A86C507469}" type="pres">
      <dgm:prSet presAssocID="{42385858-19B5-4AA3-A4AE-C3E6B1D2A491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F2E8E0E7-57FF-406F-8C9D-7B7F0208D71E}" type="pres">
      <dgm:prSet presAssocID="{F6C83203-9B3D-46A3-BEE1-C891E3E7EB3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EE7CF-D5CD-435A-B54E-49C9487180DF}" type="pres">
      <dgm:prSet presAssocID="{C0D30B06-FA7B-46B0-9F6B-66C2C8D68CC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6AB6D60-F851-4CC1-B7AA-F9E2A55D0191}" type="pres">
      <dgm:prSet presAssocID="{C0D30B06-FA7B-46B0-9F6B-66C2C8D68CC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B95276D-9557-4C25-8A5C-C891797336F2}" type="pres">
      <dgm:prSet presAssocID="{D77C25E4-A4C8-42E8-B363-F481099D723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F1EF2A1-522B-4494-93AD-D6B29822E9C6}" srcId="{C3A6A96C-BB39-466A-8F18-DD4ED0D36408}" destId="{ACBFEAC8-B4AC-491C-9914-825F636FA070}" srcOrd="0" destOrd="0" parTransId="{570FD4E6-EBDD-46A7-85D1-558BA8B8A3DB}" sibTransId="{42385858-19B5-4AA3-A4AE-C3E6B1D2A491}"/>
    <dgm:cxn modelId="{F64F8D2F-10FE-4A99-A28F-1C0D44832E54}" srcId="{C3A6A96C-BB39-466A-8F18-DD4ED0D36408}" destId="{D77C25E4-A4C8-42E8-B363-F481099D723C}" srcOrd="2" destOrd="0" parTransId="{CE89C1DB-5354-4E7F-B6A4-97E2161045FF}" sibTransId="{CEC1147A-9CF7-4534-A154-3B0C97DA3D78}"/>
    <dgm:cxn modelId="{93324275-81A4-4814-924B-F28F82B20E63}" type="presOf" srcId="{C0D30B06-FA7B-46B0-9F6B-66C2C8D68CCF}" destId="{C6AB6D60-F851-4CC1-B7AA-F9E2A55D0191}" srcOrd="1" destOrd="0" presId="urn:microsoft.com/office/officeart/2005/8/layout/process2"/>
    <dgm:cxn modelId="{48F7BB6F-722F-4B00-AE7A-9BE04E7C40BB}" type="presOf" srcId="{42385858-19B5-4AA3-A4AE-C3E6B1D2A491}" destId="{F1837F39-7496-4B92-816B-1C758EDFB35F}" srcOrd="0" destOrd="0" presId="urn:microsoft.com/office/officeart/2005/8/layout/process2"/>
    <dgm:cxn modelId="{EC401F14-DBA1-49C5-9829-24018DA2CBA0}" type="presOf" srcId="{D77C25E4-A4C8-42E8-B363-F481099D723C}" destId="{AB95276D-9557-4C25-8A5C-C891797336F2}" srcOrd="0" destOrd="0" presId="urn:microsoft.com/office/officeart/2005/8/layout/process2"/>
    <dgm:cxn modelId="{B4C8DEE9-BE96-47F3-ACE3-E5ADC31975EF}" type="presOf" srcId="{C3A6A96C-BB39-466A-8F18-DD4ED0D36408}" destId="{0A47E643-7221-4FE9-837E-5FFCDDAA2728}" srcOrd="0" destOrd="0" presId="urn:microsoft.com/office/officeart/2005/8/layout/process2"/>
    <dgm:cxn modelId="{50132D68-A507-418B-8412-010B3D1853DD}" type="presOf" srcId="{C0D30B06-FA7B-46B0-9F6B-66C2C8D68CCF}" destId="{28DEE7CF-D5CD-435A-B54E-49C9487180DF}" srcOrd="0" destOrd="0" presId="urn:microsoft.com/office/officeart/2005/8/layout/process2"/>
    <dgm:cxn modelId="{9982121B-F65B-41B2-BAFD-E942AFC6EAFD}" type="presOf" srcId="{F6C83203-9B3D-46A3-BEE1-C891E3E7EB32}" destId="{F2E8E0E7-57FF-406F-8C9D-7B7F0208D71E}" srcOrd="0" destOrd="0" presId="urn:microsoft.com/office/officeart/2005/8/layout/process2"/>
    <dgm:cxn modelId="{C447865B-E5F3-4404-BCD2-DECE59158C53}" srcId="{C3A6A96C-BB39-466A-8F18-DD4ED0D36408}" destId="{F6C83203-9B3D-46A3-BEE1-C891E3E7EB32}" srcOrd="1" destOrd="0" parTransId="{6D6DC4EB-58C0-4351-A3E6-85F46DA782CC}" sibTransId="{C0D30B06-FA7B-46B0-9F6B-66C2C8D68CCF}"/>
    <dgm:cxn modelId="{7E7D3500-1C83-43E0-920F-FD88DAEAC640}" type="presOf" srcId="{ACBFEAC8-B4AC-491C-9914-825F636FA070}" destId="{8F622B15-6FEF-4B1E-8497-2EB0C15C5E1E}" srcOrd="0" destOrd="0" presId="urn:microsoft.com/office/officeart/2005/8/layout/process2"/>
    <dgm:cxn modelId="{40577B71-46CC-467A-A2A4-BDAAC85E1873}" type="presOf" srcId="{42385858-19B5-4AA3-A4AE-C3E6B1D2A491}" destId="{3C3F600E-52AD-41AB-B95C-B8A86C507469}" srcOrd="1" destOrd="0" presId="urn:microsoft.com/office/officeart/2005/8/layout/process2"/>
    <dgm:cxn modelId="{B0C8D04E-FA34-4AC0-A246-F83C96438130}" type="presParOf" srcId="{0A47E643-7221-4FE9-837E-5FFCDDAA2728}" destId="{8F622B15-6FEF-4B1E-8497-2EB0C15C5E1E}" srcOrd="0" destOrd="0" presId="urn:microsoft.com/office/officeart/2005/8/layout/process2"/>
    <dgm:cxn modelId="{5E8C8488-A2FD-49A5-BAF3-5BEE3F8167CC}" type="presParOf" srcId="{0A47E643-7221-4FE9-837E-5FFCDDAA2728}" destId="{F1837F39-7496-4B92-816B-1C758EDFB35F}" srcOrd="1" destOrd="0" presId="urn:microsoft.com/office/officeart/2005/8/layout/process2"/>
    <dgm:cxn modelId="{9281E5A9-1308-46C9-A1D5-CD31FDAE9B15}" type="presParOf" srcId="{F1837F39-7496-4B92-816B-1C758EDFB35F}" destId="{3C3F600E-52AD-41AB-B95C-B8A86C507469}" srcOrd="0" destOrd="0" presId="urn:microsoft.com/office/officeart/2005/8/layout/process2"/>
    <dgm:cxn modelId="{96321272-088C-4E7A-A5DB-062737A918BC}" type="presParOf" srcId="{0A47E643-7221-4FE9-837E-5FFCDDAA2728}" destId="{F2E8E0E7-57FF-406F-8C9D-7B7F0208D71E}" srcOrd="2" destOrd="0" presId="urn:microsoft.com/office/officeart/2005/8/layout/process2"/>
    <dgm:cxn modelId="{111C3B30-7D68-4FB8-8656-EF56ADE25F88}" type="presParOf" srcId="{0A47E643-7221-4FE9-837E-5FFCDDAA2728}" destId="{28DEE7CF-D5CD-435A-B54E-49C9487180DF}" srcOrd="3" destOrd="0" presId="urn:microsoft.com/office/officeart/2005/8/layout/process2"/>
    <dgm:cxn modelId="{C04631DB-1AE0-4CEF-ABC4-F60AB27FD3BA}" type="presParOf" srcId="{28DEE7CF-D5CD-435A-B54E-49C9487180DF}" destId="{C6AB6D60-F851-4CC1-B7AA-F9E2A55D0191}" srcOrd="0" destOrd="0" presId="urn:microsoft.com/office/officeart/2005/8/layout/process2"/>
    <dgm:cxn modelId="{958F04C1-3B3D-47D9-AFC4-421CFE00BF5F}" type="presParOf" srcId="{0A47E643-7221-4FE9-837E-5FFCDDAA2728}" destId="{AB95276D-9557-4C25-8A5C-C891797336F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A6A96C-BB39-466A-8F18-DD4ED0D36408}" type="doc">
      <dgm:prSet loTypeId="urn:microsoft.com/office/officeart/2005/8/layout/process2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ACBFEAC8-B4AC-491C-9914-825F636FA070}">
      <dgm:prSet phldrT="[Text]" custT="1"/>
      <dgm:spPr/>
      <dgm:t>
        <a:bodyPr/>
        <a:lstStyle/>
        <a:p>
          <a:pPr algn="ctr"/>
          <a:r>
            <a:rPr lang="sr-Latn-RS" sz="2000" b="1" dirty="0">
              <a:solidFill>
                <a:sysClr val="windowText" lastClr="000000"/>
              </a:solidFill>
            </a:rPr>
            <a:t>negativne automatske misli</a:t>
          </a:r>
        </a:p>
        <a:p>
          <a:pPr algn="ctr"/>
          <a:r>
            <a:rPr lang="sr-Latn-RS" sz="2000" dirty="0">
              <a:solidFill>
                <a:sysClr val="windowText" lastClr="000000"/>
              </a:solidFill>
            </a:rPr>
            <a:t>(Dosadan sam. Pričam gluposti. Smaram društvo. Ne znam šta da kažem.) 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570FD4E6-EBDD-46A7-85D1-558BA8B8A3DB}" type="parTrans" cxnId="{0F1EF2A1-522B-4494-93AD-D6B29822E9C6}">
      <dgm:prSet/>
      <dgm:spPr/>
      <dgm:t>
        <a:bodyPr/>
        <a:lstStyle/>
        <a:p>
          <a:endParaRPr lang="en-US"/>
        </a:p>
      </dgm:t>
    </dgm:pt>
    <dgm:pt modelId="{42385858-19B5-4AA3-A4AE-C3E6B1D2A491}" type="sibTrans" cxnId="{0F1EF2A1-522B-4494-93AD-D6B29822E9C6}">
      <dgm:prSet/>
      <dgm:spPr/>
      <dgm:t>
        <a:bodyPr/>
        <a:lstStyle/>
        <a:p>
          <a:endParaRPr lang="en-US"/>
        </a:p>
      </dgm:t>
    </dgm:pt>
    <dgm:pt modelId="{F6C83203-9B3D-46A3-BEE1-C891E3E7EB32}">
      <dgm:prSet phldrT="[Text]" custT="1"/>
      <dgm:spPr/>
      <dgm:t>
        <a:bodyPr/>
        <a:lstStyle/>
        <a:p>
          <a:r>
            <a:rPr lang="sr-Latn-RS" sz="2000" b="1" dirty="0">
              <a:solidFill>
                <a:sysClr val="windowText" lastClr="000000"/>
              </a:solidFill>
            </a:rPr>
            <a:t>disfunkcionalne pretpostavke</a:t>
          </a:r>
        </a:p>
        <a:p>
          <a:r>
            <a:rPr lang="sr-Latn-RS" sz="2000" dirty="0">
              <a:solidFill>
                <a:sysClr val="windowText" lastClr="000000"/>
              </a:solidFill>
            </a:rPr>
            <a:t>(Ako budem uspešan u društvu, onda me drugi neće odbaciti. Moram biti zabavan drugima.)</a:t>
          </a:r>
          <a:endParaRPr lang="en-US" sz="2000" dirty="0">
            <a:solidFill>
              <a:sysClr val="windowText" lastClr="000000"/>
            </a:solidFill>
          </a:endParaRPr>
        </a:p>
      </dgm:t>
    </dgm:pt>
    <dgm:pt modelId="{6D6DC4EB-58C0-4351-A3E6-85F46DA782CC}" type="parTrans" cxnId="{C447865B-E5F3-4404-BCD2-DECE59158C53}">
      <dgm:prSet/>
      <dgm:spPr/>
      <dgm:t>
        <a:bodyPr/>
        <a:lstStyle/>
        <a:p>
          <a:endParaRPr lang="en-US"/>
        </a:p>
      </dgm:t>
    </dgm:pt>
    <dgm:pt modelId="{C0D30B06-FA7B-46B0-9F6B-66C2C8D68CCF}" type="sibTrans" cxnId="{C447865B-E5F3-4404-BCD2-DECE59158C53}">
      <dgm:prSet/>
      <dgm:spPr/>
      <dgm:t>
        <a:bodyPr/>
        <a:lstStyle/>
        <a:p>
          <a:endParaRPr lang="en-US"/>
        </a:p>
      </dgm:t>
    </dgm:pt>
    <dgm:pt modelId="{D77C25E4-A4C8-42E8-B363-F481099D723C}">
      <dgm:prSet phldrT="[Text]"/>
      <dgm:spPr/>
      <dgm:t>
        <a:bodyPr/>
        <a:lstStyle/>
        <a:p>
          <a:r>
            <a:rPr lang="sr-Latn-RS" b="1">
              <a:solidFill>
                <a:sysClr val="windowText" lastClr="000000"/>
              </a:solidFill>
            </a:rPr>
            <a:t>KOGNITIVNE SHEME</a:t>
          </a:r>
        </a:p>
        <a:p>
          <a:r>
            <a:rPr lang="sr-Latn-RS" b="1">
              <a:solidFill>
                <a:sysClr val="windowText" lastClr="000000"/>
              </a:solidFill>
            </a:rPr>
            <a:t>ključna uverenja</a:t>
          </a:r>
        </a:p>
        <a:p>
          <a:r>
            <a:rPr lang="sr-Latn-RS">
              <a:solidFill>
                <a:sysClr val="windowText" lastClr="000000"/>
              </a:solidFill>
            </a:rPr>
            <a:t>(Ja sam beskoristan. Ja sam bezvredan.)</a:t>
          </a:r>
          <a:endParaRPr lang="en-US">
            <a:solidFill>
              <a:sysClr val="windowText" lastClr="000000"/>
            </a:solidFill>
          </a:endParaRPr>
        </a:p>
      </dgm:t>
    </dgm:pt>
    <dgm:pt modelId="{CE89C1DB-5354-4E7F-B6A4-97E2161045FF}" type="parTrans" cxnId="{F64F8D2F-10FE-4A99-A28F-1C0D44832E54}">
      <dgm:prSet/>
      <dgm:spPr/>
      <dgm:t>
        <a:bodyPr/>
        <a:lstStyle/>
        <a:p>
          <a:endParaRPr lang="en-US"/>
        </a:p>
      </dgm:t>
    </dgm:pt>
    <dgm:pt modelId="{CEC1147A-9CF7-4534-A154-3B0C97DA3D78}" type="sibTrans" cxnId="{F64F8D2F-10FE-4A99-A28F-1C0D44832E54}">
      <dgm:prSet/>
      <dgm:spPr/>
      <dgm:t>
        <a:bodyPr/>
        <a:lstStyle/>
        <a:p>
          <a:endParaRPr lang="en-US"/>
        </a:p>
      </dgm:t>
    </dgm:pt>
    <dgm:pt modelId="{0A47E643-7221-4FE9-837E-5FFCDDAA2728}" type="pres">
      <dgm:prSet presAssocID="{C3A6A96C-BB39-466A-8F18-DD4ED0D36408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622B15-6FEF-4B1E-8497-2EB0C15C5E1E}" type="pres">
      <dgm:prSet presAssocID="{ACBFEAC8-B4AC-491C-9914-825F636FA07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837F39-7496-4B92-816B-1C758EDFB35F}" type="pres">
      <dgm:prSet presAssocID="{42385858-19B5-4AA3-A4AE-C3E6B1D2A491}" presName="sibTrans" presStyleLbl="sibTrans2D1" presStyleIdx="0" presStyleCnt="2"/>
      <dgm:spPr/>
      <dgm:t>
        <a:bodyPr/>
        <a:lstStyle/>
        <a:p>
          <a:endParaRPr lang="en-US"/>
        </a:p>
      </dgm:t>
    </dgm:pt>
    <dgm:pt modelId="{3C3F600E-52AD-41AB-B95C-B8A86C507469}" type="pres">
      <dgm:prSet presAssocID="{42385858-19B5-4AA3-A4AE-C3E6B1D2A491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F2E8E0E7-57FF-406F-8C9D-7B7F0208D71E}" type="pres">
      <dgm:prSet presAssocID="{F6C83203-9B3D-46A3-BEE1-C891E3E7EB3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EE7CF-D5CD-435A-B54E-49C9487180DF}" type="pres">
      <dgm:prSet presAssocID="{C0D30B06-FA7B-46B0-9F6B-66C2C8D68CC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6AB6D60-F851-4CC1-B7AA-F9E2A55D0191}" type="pres">
      <dgm:prSet presAssocID="{C0D30B06-FA7B-46B0-9F6B-66C2C8D68CC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B95276D-9557-4C25-8A5C-C891797336F2}" type="pres">
      <dgm:prSet presAssocID="{D77C25E4-A4C8-42E8-B363-F481099D723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D52119-074B-4DAB-8662-1F763C27D383}" type="presOf" srcId="{D77C25E4-A4C8-42E8-B363-F481099D723C}" destId="{AB95276D-9557-4C25-8A5C-C891797336F2}" srcOrd="0" destOrd="0" presId="urn:microsoft.com/office/officeart/2005/8/layout/process2"/>
    <dgm:cxn modelId="{C447865B-E5F3-4404-BCD2-DECE59158C53}" srcId="{C3A6A96C-BB39-466A-8F18-DD4ED0D36408}" destId="{F6C83203-9B3D-46A3-BEE1-C891E3E7EB32}" srcOrd="1" destOrd="0" parTransId="{6D6DC4EB-58C0-4351-A3E6-85F46DA782CC}" sibTransId="{C0D30B06-FA7B-46B0-9F6B-66C2C8D68CCF}"/>
    <dgm:cxn modelId="{F64F8D2F-10FE-4A99-A28F-1C0D44832E54}" srcId="{C3A6A96C-BB39-466A-8F18-DD4ED0D36408}" destId="{D77C25E4-A4C8-42E8-B363-F481099D723C}" srcOrd="2" destOrd="0" parTransId="{CE89C1DB-5354-4E7F-B6A4-97E2161045FF}" sibTransId="{CEC1147A-9CF7-4534-A154-3B0C97DA3D78}"/>
    <dgm:cxn modelId="{7D8B7605-1FAC-43B3-BA79-5F91472B958B}" type="presOf" srcId="{C3A6A96C-BB39-466A-8F18-DD4ED0D36408}" destId="{0A47E643-7221-4FE9-837E-5FFCDDAA2728}" srcOrd="0" destOrd="0" presId="urn:microsoft.com/office/officeart/2005/8/layout/process2"/>
    <dgm:cxn modelId="{45020A42-C1D9-4DCE-8083-216422DE15DD}" type="presOf" srcId="{C0D30B06-FA7B-46B0-9F6B-66C2C8D68CCF}" destId="{C6AB6D60-F851-4CC1-B7AA-F9E2A55D0191}" srcOrd="1" destOrd="0" presId="urn:microsoft.com/office/officeart/2005/8/layout/process2"/>
    <dgm:cxn modelId="{0F1EF2A1-522B-4494-93AD-D6B29822E9C6}" srcId="{C3A6A96C-BB39-466A-8F18-DD4ED0D36408}" destId="{ACBFEAC8-B4AC-491C-9914-825F636FA070}" srcOrd="0" destOrd="0" parTransId="{570FD4E6-EBDD-46A7-85D1-558BA8B8A3DB}" sibTransId="{42385858-19B5-4AA3-A4AE-C3E6B1D2A491}"/>
    <dgm:cxn modelId="{88A22CCE-CC68-4D1E-B009-C3C52A07ED68}" type="presOf" srcId="{ACBFEAC8-B4AC-491C-9914-825F636FA070}" destId="{8F622B15-6FEF-4B1E-8497-2EB0C15C5E1E}" srcOrd="0" destOrd="0" presId="urn:microsoft.com/office/officeart/2005/8/layout/process2"/>
    <dgm:cxn modelId="{B7D4F40A-472D-47A1-AC45-A139E56FA13F}" type="presOf" srcId="{42385858-19B5-4AA3-A4AE-C3E6B1D2A491}" destId="{F1837F39-7496-4B92-816B-1C758EDFB35F}" srcOrd="0" destOrd="0" presId="urn:microsoft.com/office/officeart/2005/8/layout/process2"/>
    <dgm:cxn modelId="{9652B638-1DD8-4ECC-BDFC-682CCD9A7F8A}" type="presOf" srcId="{C0D30B06-FA7B-46B0-9F6B-66C2C8D68CCF}" destId="{28DEE7CF-D5CD-435A-B54E-49C9487180DF}" srcOrd="0" destOrd="0" presId="urn:microsoft.com/office/officeart/2005/8/layout/process2"/>
    <dgm:cxn modelId="{B39B1C58-6A32-4703-AE36-233AB666C23F}" type="presOf" srcId="{F6C83203-9B3D-46A3-BEE1-C891E3E7EB32}" destId="{F2E8E0E7-57FF-406F-8C9D-7B7F0208D71E}" srcOrd="0" destOrd="0" presId="urn:microsoft.com/office/officeart/2005/8/layout/process2"/>
    <dgm:cxn modelId="{73920D92-FE63-4725-B0E9-4246331C6CF1}" type="presOf" srcId="{42385858-19B5-4AA3-A4AE-C3E6B1D2A491}" destId="{3C3F600E-52AD-41AB-B95C-B8A86C507469}" srcOrd="1" destOrd="0" presId="urn:microsoft.com/office/officeart/2005/8/layout/process2"/>
    <dgm:cxn modelId="{2D0B7EEA-EA37-42FC-916E-2BAABD2E3C26}" type="presParOf" srcId="{0A47E643-7221-4FE9-837E-5FFCDDAA2728}" destId="{8F622B15-6FEF-4B1E-8497-2EB0C15C5E1E}" srcOrd="0" destOrd="0" presId="urn:microsoft.com/office/officeart/2005/8/layout/process2"/>
    <dgm:cxn modelId="{9C22B892-1972-4722-B0AD-7D722C67F017}" type="presParOf" srcId="{0A47E643-7221-4FE9-837E-5FFCDDAA2728}" destId="{F1837F39-7496-4B92-816B-1C758EDFB35F}" srcOrd="1" destOrd="0" presId="urn:microsoft.com/office/officeart/2005/8/layout/process2"/>
    <dgm:cxn modelId="{8F454C77-B1D7-49C2-B88B-2191F721B021}" type="presParOf" srcId="{F1837F39-7496-4B92-816B-1C758EDFB35F}" destId="{3C3F600E-52AD-41AB-B95C-B8A86C507469}" srcOrd="0" destOrd="0" presId="urn:microsoft.com/office/officeart/2005/8/layout/process2"/>
    <dgm:cxn modelId="{4B362DF6-031B-4498-AC0E-DE14494A161B}" type="presParOf" srcId="{0A47E643-7221-4FE9-837E-5FFCDDAA2728}" destId="{F2E8E0E7-57FF-406F-8C9D-7B7F0208D71E}" srcOrd="2" destOrd="0" presId="urn:microsoft.com/office/officeart/2005/8/layout/process2"/>
    <dgm:cxn modelId="{022EFE1F-FC86-4DC8-B137-5E30A1101393}" type="presParOf" srcId="{0A47E643-7221-4FE9-837E-5FFCDDAA2728}" destId="{28DEE7CF-D5CD-435A-B54E-49C9487180DF}" srcOrd="3" destOrd="0" presId="urn:microsoft.com/office/officeart/2005/8/layout/process2"/>
    <dgm:cxn modelId="{52D09EED-E64A-49C8-9EEF-1EEBA703D737}" type="presParOf" srcId="{28DEE7CF-D5CD-435A-B54E-49C9487180DF}" destId="{C6AB6D60-F851-4CC1-B7AA-F9E2A55D0191}" srcOrd="0" destOrd="0" presId="urn:microsoft.com/office/officeart/2005/8/layout/process2"/>
    <dgm:cxn modelId="{F89D02CF-8ECC-4490-B930-E2E429A4C27F}" type="presParOf" srcId="{0A47E643-7221-4FE9-837E-5FFCDDAA2728}" destId="{AB95276D-9557-4C25-8A5C-C891797336F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887C55-3098-42FB-B5AB-C568FFA56D58}" type="doc">
      <dgm:prSet loTypeId="urn:microsoft.com/office/officeart/2005/8/layout/process4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B7DF3A1-E273-4CB4-942A-0B52DDB45A45}">
      <dgm:prSet phldrT="[Text]"/>
      <dgm:spPr/>
      <dgm:t>
        <a:bodyPr/>
        <a:lstStyle/>
        <a:p>
          <a:r>
            <a:rPr lang="sr-Latn-RS" dirty="0">
              <a:solidFill>
                <a:sysClr val="windowText" lastClr="000000"/>
              </a:solidFill>
            </a:rPr>
            <a:t>2 tipa uverenja</a:t>
          </a:r>
          <a:endParaRPr lang="en-US" dirty="0">
            <a:solidFill>
              <a:sysClr val="windowText" lastClr="000000"/>
            </a:solidFill>
          </a:endParaRPr>
        </a:p>
      </dgm:t>
    </dgm:pt>
    <dgm:pt modelId="{5E194293-EA24-415C-9703-3446E0791C2C}" type="parTrans" cxnId="{541D69F4-D9D0-4C15-9238-9E81788C11B2}">
      <dgm:prSet/>
      <dgm:spPr/>
      <dgm:t>
        <a:bodyPr/>
        <a:lstStyle/>
        <a:p>
          <a:endParaRPr lang="en-US"/>
        </a:p>
      </dgm:t>
    </dgm:pt>
    <dgm:pt modelId="{67314472-6164-440E-9F66-C253CA5BE5CA}" type="sibTrans" cxnId="{541D69F4-D9D0-4C15-9238-9E81788C11B2}">
      <dgm:prSet/>
      <dgm:spPr/>
      <dgm:t>
        <a:bodyPr/>
        <a:lstStyle/>
        <a:p>
          <a:endParaRPr lang="en-US"/>
        </a:p>
      </dgm:t>
    </dgm:pt>
    <dgm:pt modelId="{89E57829-A566-4F2E-AB86-7853DD77CE4C}">
      <dgm:prSet phldrT="[Text]"/>
      <dgm:spPr/>
      <dgm:t>
        <a:bodyPr/>
        <a:lstStyle/>
        <a:p>
          <a:r>
            <a:rPr lang="sr-Latn-RS"/>
            <a:t>racionalna </a:t>
          </a:r>
          <a:endParaRPr lang="en-US"/>
        </a:p>
      </dgm:t>
    </dgm:pt>
    <dgm:pt modelId="{543117A9-0246-435B-B553-E00F0CA7AA30}" type="parTrans" cxnId="{5765855B-E8B5-4809-A19E-405BD8751973}">
      <dgm:prSet/>
      <dgm:spPr/>
      <dgm:t>
        <a:bodyPr/>
        <a:lstStyle/>
        <a:p>
          <a:endParaRPr lang="en-US"/>
        </a:p>
      </dgm:t>
    </dgm:pt>
    <dgm:pt modelId="{207988AC-745C-44C3-BE29-AEA778EE9948}" type="sibTrans" cxnId="{5765855B-E8B5-4809-A19E-405BD8751973}">
      <dgm:prSet/>
      <dgm:spPr/>
      <dgm:t>
        <a:bodyPr/>
        <a:lstStyle/>
        <a:p>
          <a:endParaRPr lang="en-US"/>
        </a:p>
      </dgm:t>
    </dgm:pt>
    <dgm:pt modelId="{8166D4E4-56AC-47FD-B2F1-BB4695936EBB}">
      <dgm:prSet phldrT="[Text]"/>
      <dgm:spPr/>
      <dgm:t>
        <a:bodyPr/>
        <a:lstStyle/>
        <a:p>
          <a:r>
            <a:rPr lang="sr-Latn-RS"/>
            <a:t>iracionalna</a:t>
          </a:r>
          <a:endParaRPr lang="en-US"/>
        </a:p>
      </dgm:t>
    </dgm:pt>
    <dgm:pt modelId="{674D30C1-E842-46FB-A8B5-5E6B3B256D8D}" type="parTrans" cxnId="{21EFAF54-85D4-414E-A2DA-FA44F24AF357}">
      <dgm:prSet/>
      <dgm:spPr/>
      <dgm:t>
        <a:bodyPr/>
        <a:lstStyle/>
        <a:p>
          <a:endParaRPr lang="en-US"/>
        </a:p>
      </dgm:t>
    </dgm:pt>
    <dgm:pt modelId="{21FC2767-F7D7-4505-B453-2F01C4C37F15}" type="sibTrans" cxnId="{21EFAF54-85D4-414E-A2DA-FA44F24AF357}">
      <dgm:prSet/>
      <dgm:spPr/>
      <dgm:t>
        <a:bodyPr/>
        <a:lstStyle/>
        <a:p>
          <a:endParaRPr lang="en-US"/>
        </a:p>
      </dgm:t>
    </dgm:pt>
    <dgm:pt modelId="{BE7A84C5-9810-4C09-9717-83A799995808}">
      <dgm:prSet phldrT="[Text]"/>
      <dgm:spPr/>
      <dgm:t>
        <a:bodyPr/>
        <a:lstStyle/>
        <a:p>
          <a:r>
            <a:rPr lang="sr-Latn-RS">
              <a:solidFill>
                <a:sysClr val="windowText" lastClr="000000"/>
              </a:solidFill>
            </a:rPr>
            <a:t>3 "moratiranije"</a:t>
          </a:r>
          <a:endParaRPr lang="en-US">
            <a:solidFill>
              <a:sysClr val="windowText" lastClr="000000"/>
            </a:solidFill>
          </a:endParaRPr>
        </a:p>
      </dgm:t>
    </dgm:pt>
    <dgm:pt modelId="{08B0C75A-472E-4A08-ACDA-CCBB1082779E}" type="parTrans" cxnId="{EF550BCE-9B53-40D1-B0BC-668848CCC594}">
      <dgm:prSet/>
      <dgm:spPr/>
      <dgm:t>
        <a:bodyPr/>
        <a:lstStyle/>
        <a:p>
          <a:endParaRPr lang="en-US"/>
        </a:p>
      </dgm:t>
    </dgm:pt>
    <dgm:pt modelId="{9847BFD3-5C14-42C2-B79F-25D810C595A1}" type="sibTrans" cxnId="{EF550BCE-9B53-40D1-B0BC-668848CCC594}">
      <dgm:prSet/>
      <dgm:spPr/>
      <dgm:t>
        <a:bodyPr/>
        <a:lstStyle/>
        <a:p>
          <a:endParaRPr lang="en-US"/>
        </a:p>
      </dgm:t>
    </dgm:pt>
    <dgm:pt modelId="{0690AFCF-FEE0-4FD9-8457-5F47CEDC6E9D}">
      <dgm:prSet phldrT="[Text]"/>
      <dgm:spPr/>
      <dgm:t>
        <a:bodyPr/>
        <a:lstStyle/>
        <a:p>
          <a:r>
            <a:rPr lang="sr-Latn-RS"/>
            <a:t>Ja moram </a:t>
          </a:r>
          <a:endParaRPr lang="en-US"/>
        </a:p>
      </dgm:t>
    </dgm:pt>
    <dgm:pt modelId="{7600FD9D-1690-4739-A221-4111F202265B}" type="parTrans" cxnId="{54CD5697-7814-4278-89DF-1D95EB3052E1}">
      <dgm:prSet/>
      <dgm:spPr/>
      <dgm:t>
        <a:bodyPr/>
        <a:lstStyle/>
        <a:p>
          <a:endParaRPr lang="en-US"/>
        </a:p>
      </dgm:t>
    </dgm:pt>
    <dgm:pt modelId="{712CC287-E121-4977-AC15-91F6E8BE1B95}" type="sibTrans" cxnId="{54CD5697-7814-4278-89DF-1D95EB3052E1}">
      <dgm:prSet/>
      <dgm:spPr/>
      <dgm:t>
        <a:bodyPr/>
        <a:lstStyle/>
        <a:p>
          <a:endParaRPr lang="en-US"/>
        </a:p>
      </dgm:t>
    </dgm:pt>
    <dgm:pt modelId="{D9299C71-1009-4B6E-BC4C-C1B3E527F3F8}">
      <dgm:prSet phldrT="[Text]"/>
      <dgm:spPr/>
      <dgm:t>
        <a:bodyPr/>
        <a:lstStyle/>
        <a:p>
          <a:r>
            <a:rPr lang="sr-Latn-RS"/>
            <a:t>drugi ljudi moraju </a:t>
          </a:r>
          <a:endParaRPr lang="en-US"/>
        </a:p>
      </dgm:t>
    </dgm:pt>
    <dgm:pt modelId="{55B2BD7B-A6B2-4B1C-B299-42B451C52B0C}" type="parTrans" cxnId="{57F4FFDF-9F06-41DE-9DFC-2A1316F1710C}">
      <dgm:prSet/>
      <dgm:spPr/>
      <dgm:t>
        <a:bodyPr/>
        <a:lstStyle/>
        <a:p>
          <a:endParaRPr lang="en-US"/>
        </a:p>
      </dgm:t>
    </dgm:pt>
    <dgm:pt modelId="{E25CC93B-BA46-4906-97F2-0BE8701A9DE0}" type="sibTrans" cxnId="{57F4FFDF-9F06-41DE-9DFC-2A1316F1710C}">
      <dgm:prSet/>
      <dgm:spPr/>
      <dgm:t>
        <a:bodyPr/>
        <a:lstStyle/>
        <a:p>
          <a:endParaRPr lang="en-US"/>
        </a:p>
      </dgm:t>
    </dgm:pt>
    <dgm:pt modelId="{BC52D57B-8B03-4C80-9580-6680349C21B2}">
      <dgm:prSet phldrT="[Text]"/>
      <dgm:spPr/>
      <dgm:t>
        <a:bodyPr/>
        <a:lstStyle/>
        <a:p>
          <a:r>
            <a:rPr lang="sr-Latn-RS" b="1"/>
            <a:t>4 iracionalna kognitivna procesa </a:t>
          </a:r>
          <a:endParaRPr lang="en-US" b="1"/>
        </a:p>
      </dgm:t>
    </dgm:pt>
    <dgm:pt modelId="{73876C47-8CC4-4CF6-A247-AC9EECCE7E07}" type="parTrans" cxnId="{3BA145F6-8BA1-4F70-AFBC-725892BBE96B}">
      <dgm:prSet/>
      <dgm:spPr/>
      <dgm:t>
        <a:bodyPr/>
        <a:lstStyle/>
        <a:p>
          <a:endParaRPr lang="en-US"/>
        </a:p>
      </dgm:t>
    </dgm:pt>
    <dgm:pt modelId="{F425ACDC-4852-4F8C-8AC3-570F06B1D502}" type="sibTrans" cxnId="{3BA145F6-8BA1-4F70-AFBC-725892BBE96B}">
      <dgm:prSet/>
      <dgm:spPr/>
      <dgm:t>
        <a:bodyPr/>
        <a:lstStyle/>
        <a:p>
          <a:endParaRPr lang="en-US"/>
        </a:p>
      </dgm:t>
    </dgm:pt>
    <dgm:pt modelId="{C90E5657-E7D4-4FEA-865F-673D9888D4FB}">
      <dgm:prSet phldrT="[Text]"/>
      <dgm:spPr/>
      <dgm:t>
        <a:bodyPr/>
        <a:lstStyle/>
        <a:p>
          <a:r>
            <a:rPr lang="sr-Latn-RS"/>
            <a:t>zahtevnost ("mora")</a:t>
          </a:r>
          <a:endParaRPr lang="en-US"/>
        </a:p>
      </dgm:t>
    </dgm:pt>
    <dgm:pt modelId="{E1B89A1F-B0BE-47CF-BF37-451AC3D70A89}" type="parTrans" cxnId="{41C3331B-2DAB-445E-BCEB-9EC2225090E2}">
      <dgm:prSet/>
      <dgm:spPr/>
      <dgm:t>
        <a:bodyPr/>
        <a:lstStyle/>
        <a:p>
          <a:endParaRPr lang="en-US"/>
        </a:p>
      </dgm:t>
    </dgm:pt>
    <dgm:pt modelId="{6F32091B-1B03-4291-9E6C-B26E26016E2E}" type="sibTrans" cxnId="{41C3331B-2DAB-445E-BCEB-9EC2225090E2}">
      <dgm:prSet/>
      <dgm:spPr/>
      <dgm:t>
        <a:bodyPr/>
        <a:lstStyle/>
        <a:p>
          <a:endParaRPr lang="en-US"/>
        </a:p>
      </dgm:t>
    </dgm:pt>
    <dgm:pt modelId="{9323EC13-A2F6-4C10-A230-A455F6C85032}">
      <dgm:prSet phldrT="[Text]"/>
      <dgm:spPr/>
      <dgm:t>
        <a:bodyPr/>
        <a:lstStyle/>
        <a:p>
          <a:r>
            <a:rPr lang="sr-Latn-RS"/>
            <a:t>užasavanje</a:t>
          </a:r>
          <a:endParaRPr lang="en-US"/>
        </a:p>
      </dgm:t>
    </dgm:pt>
    <dgm:pt modelId="{C82B6499-FCEC-4AF6-8BCA-2B886F4CA876}" type="parTrans" cxnId="{C5663FB2-9FA0-470F-AC68-223F0E3B81B4}">
      <dgm:prSet/>
      <dgm:spPr/>
      <dgm:t>
        <a:bodyPr/>
        <a:lstStyle/>
        <a:p>
          <a:endParaRPr lang="en-US"/>
        </a:p>
      </dgm:t>
    </dgm:pt>
    <dgm:pt modelId="{F6F7A34F-885E-4A37-B7A0-3C7A0825E49F}" type="sibTrans" cxnId="{C5663FB2-9FA0-470F-AC68-223F0E3B81B4}">
      <dgm:prSet/>
      <dgm:spPr/>
      <dgm:t>
        <a:bodyPr/>
        <a:lstStyle/>
        <a:p>
          <a:endParaRPr lang="en-US"/>
        </a:p>
      </dgm:t>
    </dgm:pt>
    <dgm:pt modelId="{609C776C-EAAF-451A-9A9E-FD41941F0F5B}">
      <dgm:prSet/>
      <dgm:spPr/>
      <dgm:t>
        <a:bodyPr/>
        <a:lstStyle/>
        <a:p>
          <a:r>
            <a:rPr lang="sr-Latn-RS"/>
            <a:t>život, svet mora</a:t>
          </a:r>
          <a:endParaRPr lang="en-US"/>
        </a:p>
      </dgm:t>
    </dgm:pt>
    <dgm:pt modelId="{FFBAD0B7-F6A4-4E00-A102-070A3FD0F68C}" type="parTrans" cxnId="{EA63DD9B-9117-439D-817D-D3D23D4A4F32}">
      <dgm:prSet/>
      <dgm:spPr/>
      <dgm:t>
        <a:bodyPr/>
        <a:lstStyle/>
        <a:p>
          <a:endParaRPr lang="en-US"/>
        </a:p>
      </dgm:t>
    </dgm:pt>
    <dgm:pt modelId="{D994B643-8AED-4DBE-916C-296A131F1E51}" type="sibTrans" cxnId="{EA63DD9B-9117-439D-817D-D3D23D4A4F32}">
      <dgm:prSet/>
      <dgm:spPr/>
      <dgm:t>
        <a:bodyPr/>
        <a:lstStyle/>
        <a:p>
          <a:endParaRPr lang="en-US"/>
        </a:p>
      </dgm:t>
    </dgm:pt>
    <dgm:pt modelId="{7146C636-1144-4161-9027-93F73C65DB64}">
      <dgm:prSet/>
      <dgm:spPr/>
      <dgm:t>
        <a:bodyPr/>
        <a:lstStyle/>
        <a:p>
          <a:r>
            <a:rPr lang="sr-Latn-RS"/>
            <a:t>nepodnošenje (netolerisanje)</a:t>
          </a:r>
          <a:endParaRPr lang="en-US"/>
        </a:p>
      </dgm:t>
    </dgm:pt>
    <dgm:pt modelId="{F474B581-E2CC-45C7-B42A-52075DCA2FB8}" type="parTrans" cxnId="{BDF57846-0D58-4CC6-9E5F-3F7263B84B12}">
      <dgm:prSet/>
      <dgm:spPr/>
      <dgm:t>
        <a:bodyPr/>
        <a:lstStyle/>
        <a:p>
          <a:endParaRPr lang="en-US"/>
        </a:p>
      </dgm:t>
    </dgm:pt>
    <dgm:pt modelId="{A4B2C2B1-0892-43B0-B9CE-9291DC26E18C}" type="sibTrans" cxnId="{BDF57846-0D58-4CC6-9E5F-3F7263B84B12}">
      <dgm:prSet/>
      <dgm:spPr/>
      <dgm:t>
        <a:bodyPr/>
        <a:lstStyle/>
        <a:p>
          <a:endParaRPr lang="en-US"/>
        </a:p>
      </dgm:t>
    </dgm:pt>
    <dgm:pt modelId="{90E45B35-A251-40C0-822F-7546EF1B5D47}">
      <dgm:prSet/>
      <dgm:spPr/>
      <dgm:t>
        <a:bodyPr/>
        <a:lstStyle/>
        <a:p>
          <a:r>
            <a:rPr lang="sr-Latn-RS"/>
            <a:t>globalno negativno procenjivanje </a:t>
          </a:r>
          <a:endParaRPr lang="en-US"/>
        </a:p>
      </dgm:t>
    </dgm:pt>
    <dgm:pt modelId="{AA08C28F-7C65-48B2-A81D-756342F93745}" type="parTrans" cxnId="{18E3C274-B676-4492-AED0-F79FE427729A}">
      <dgm:prSet/>
      <dgm:spPr/>
      <dgm:t>
        <a:bodyPr/>
        <a:lstStyle/>
        <a:p>
          <a:endParaRPr lang="en-US"/>
        </a:p>
      </dgm:t>
    </dgm:pt>
    <dgm:pt modelId="{7B07683D-A549-4805-B757-224BA48EC655}" type="sibTrans" cxnId="{18E3C274-B676-4492-AED0-F79FE427729A}">
      <dgm:prSet/>
      <dgm:spPr/>
      <dgm:t>
        <a:bodyPr/>
        <a:lstStyle/>
        <a:p>
          <a:endParaRPr lang="en-US"/>
        </a:p>
      </dgm:t>
    </dgm:pt>
    <dgm:pt modelId="{586E8892-C4AC-428C-9C77-608BCA59F3A1}" type="pres">
      <dgm:prSet presAssocID="{9E887C55-3098-42FB-B5AB-C568FFA56D5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B776E9-1C14-4176-9AB1-80E596D06598}" type="pres">
      <dgm:prSet presAssocID="{BC52D57B-8B03-4C80-9580-6680349C21B2}" presName="boxAndChildren" presStyleCnt="0"/>
      <dgm:spPr/>
    </dgm:pt>
    <dgm:pt modelId="{5CB072AA-94A6-408E-8734-4C9BEA69D5E3}" type="pres">
      <dgm:prSet presAssocID="{BC52D57B-8B03-4C80-9580-6680349C21B2}" presName="parentTextBox" presStyleLbl="node1" presStyleIdx="0" presStyleCnt="3"/>
      <dgm:spPr/>
      <dgm:t>
        <a:bodyPr/>
        <a:lstStyle/>
        <a:p>
          <a:endParaRPr lang="en-US"/>
        </a:p>
      </dgm:t>
    </dgm:pt>
    <dgm:pt modelId="{8FF4B946-11DE-4C3E-BDF2-A3A3CFF4CF86}" type="pres">
      <dgm:prSet presAssocID="{BC52D57B-8B03-4C80-9580-6680349C21B2}" presName="entireBox" presStyleLbl="node1" presStyleIdx="0" presStyleCnt="3"/>
      <dgm:spPr/>
      <dgm:t>
        <a:bodyPr/>
        <a:lstStyle/>
        <a:p>
          <a:endParaRPr lang="en-US"/>
        </a:p>
      </dgm:t>
    </dgm:pt>
    <dgm:pt modelId="{E94268C8-AE8D-43FF-B9E9-01667E1CA952}" type="pres">
      <dgm:prSet presAssocID="{BC52D57B-8B03-4C80-9580-6680349C21B2}" presName="descendantBox" presStyleCnt="0"/>
      <dgm:spPr/>
    </dgm:pt>
    <dgm:pt modelId="{735D836F-23D8-4265-8E00-CCD627FBBDDC}" type="pres">
      <dgm:prSet presAssocID="{C90E5657-E7D4-4FEA-865F-673D9888D4FB}" presName="childTextBox" presStyleLbl="fgAccFollow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6C2E2B-C5B3-49FF-8B89-C76AC8B123C5}" type="pres">
      <dgm:prSet presAssocID="{9323EC13-A2F6-4C10-A230-A455F6C85032}" presName="childTextBox" presStyleLbl="fgAccFollow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F47FEA-E369-4C07-9A0B-D4C2444A68B8}" type="pres">
      <dgm:prSet presAssocID="{7146C636-1144-4161-9027-93F73C65DB64}" presName="childTextBox" presStyleLbl="fgAccFollow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F8A67C-D6FE-413E-9E42-16F016CEBECC}" type="pres">
      <dgm:prSet presAssocID="{90E45B35-A251-40C0-822F-7546EF1B5D47}" presName="childTextBox" presStyleLbl="fgAccFollow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85E568-3336-463C-B36D-26968A9F523C}" type="pres">
      <dgm:prSet presAssocID="{9847BFD3-5C14-42C2-B79F-25D810C595A1}" presName="sp" presStyleCnt="0"/>
      <dgm:spPr/>
    </dgm:pt>
    <dgm:pt modelId="{D35FF640-DBFE-4B00-80FE-86FEFBA9A9ED}" type="pres">
      <dgm:prSet presAssocID="{BE7A84C5-9810-4C09-9717-83A799995808}" presName="arrowAndChildren" presStyleCnt="0"/>
      <dgm:spPr/>
    </dgm:pt>
    <dgm:pt modelId="{4D8584C5-12EC-4548-8F2E-0FA2AA2CC5AC}" type="pres">
      <dgm:prSet presAssocID="{BE7A84C5-9810-4C09-9717-83A799995808}" presName="parentTextArrow" presStyleLbl="node1" presStyleIdx="0" presStyleCnt="3"/>
      <dgm:spPr/>
      <dgm:t>
        <a:bodyPr/>
        <a:lstStyle/>
        <a:p>
          <a:endParaRPr lang="en-US"/>
        </a:p>
      </dgm:t>
    </dgm:pt>
    <dgm:pt modelId="{D0A2B4B4-B384-469A-AEEB-C713155A7853}" type="pres">
      <dgm:prSet presAssocID="{BE7A84C5-9810-4C09-9717-83A799995808}" presName="arrow" presStyleLbl="node1" presStyleIdx="1" presStyleCnt="3"/>
      <dgm:spPr/>
      <dgm:t>
        <a:bodyPr/>
        <a:lstStyle/>
        <a:p>
          <a:endParaRPr lang="en-US"/>
        </a:p>
      </dgm:t>
    </dgm:pt>
    <dgm:pt modelId="{9CC28421-D3AB-4235-9CF8-834658DB38C3}" type="pres">
      <dgm:prSet presAssocID="{BE7A84C5-9810-4C09-9717-83A799995808}" presName="descendantArrow" presStyleCnt="0"/>
      <dgm:spPr/>
    </dgm:pt>
    <dgm:pt modelId="{CB8223AE-057D-45F2-862A-29993F3FAEC9}" type="pres">
      <dgm:prSet presAssocID="{0690AFCF-FEE0-4FD9-8457-5F47CEDC6E9D}" presName="childTextArrow" presStyleLbl="fgAccFollow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166015-08DE-4271-B2F6-919A8ECA92AE}" type="pres">
      <dgm:prSet presAssocID="{D9299C71-1009-4B6E-BC4C-C1B3E527F3F8}" presName="childTextArrow" presStyleLbl="fgAccFollow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86FAD9-6D5B-4489-8D71-ACE23DB46EFF}" type="pres">
      <dgm:prSet presAssocID="{609C776C-EAAF-451A-9A9E-FD41941F0F5B}" presName="childTextArrow" presStyleLbl="fgAccFollow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BB51A1-5D11-4152-89D7-C4561452CA04}" type="pres">
      <dgm:prSet presAssocID="{67314472-6164-440E-9F66-C253CA5BE5CA}" presName="sp" presStyleCnt="0"/>
      <dgm:spPr/>
    </dgm:pt>
    <dgm:pt modelId="{ADEFA2D1-8D1F-441D-B3CC-87D41B3105BA}" type="pres">
      <dgm:prSet presAssocID="{0B7DF3A1-E273-4CB4-942A-0B52DDB45A45}" presName="arrowAndChildren" presStyleCnt="0"/>
      <dgm:spPr/>
    </dgm:pt>
    <dgm:pt modelId="{3D1E3963-F1AB-4A73-B93D-96A6F59FFE6C}" type="pres">
      <dgm:prSet presAssocID="{0B7DF3A1-E273-4CB4-942A-0B52DDB45A45}" presName="parentTextArrow" presStyleLbl="node1" presStyleIdx="1" presStyleCnt="3"/>
      <dgm:spPr/>
      <dgm:t>
        <a:bodyPr/>
        <a:lstStyle/>
        <a:p>
          <a:endParaRPr lang="en-US"/>
        </a:p>
      </dgm:t>
    </dgm:pt>
    <dgm:pt modelId="{C3356074-F1E4-4791-B0F7-41E7F861495C}" type="pres">
      <dgm:prSet presAssocID="{0B7DF3A1-E273-4CB4-942A-0B52DDB45A45}" presName="arrow" presStyleLbl="node1" presStyleIdx="2" presStyleCnt="3" custLinFactNeighborX="1210" custLinFactNeighborY="-46"/>
      <dgm:spPr/>
      <dgm:t>
        <a:bodyPr/>
        <a:lstStyle/>
        <a:p>
          <a:endParaRPr lang="en-US"/>
        </a:p>
      </dgm:t>
    </dgm:pt>
    <dgm:pt modelId="{72163C18-3220-45B0-985A-8F4A8BC0EEF0}" type="pres">
      <dgm:prSet presAssocID="{0B7DF3A1-E273-4CB4-942A-0B52DDB45A45}" presName="descendantArrow" presStyleCnt="0"/>
      <dgm:spPr/>
    </dgm:pt>
    <dgm:pt modelId="{3F833C9B-F598-4C4F-9C48-F89223D751D9}" type="pres">
      <dgm:prSet presAssocID="{89E57829-A566-4F2E-AB86-7853DD77CE4C}" presName="childTextArrow" presStyleLbl="fgAccFollow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9C9C06-8D05-4934-B1F8-EFE7D0726544}" type="pres">
      <dgm:prSet presAssocID="{8166D4E4-56AC-47FD-B2F1-BB4695936EBB}" presName="childTextArrow" presStyleLbl="fgAccFollow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830E82-024D-4EEA-9855-8EA65B56F5E2}" type="presOf" srcId="{BC52D57B-8B03-4C80-9580-6680349C21B2}" destId="{8FF4B946-11DE-4C3E-BDF2-A3A3CFF4CF86}" srcOrd="1" destOrd="0" presId="urn:microsoft.com/office/officeart/2005/8/layout/process4"/>
    <dgm:cxn modelId="{EA63DD9B-9117-439D-817D-D3D23D4A4F32}" srcId="{BE7A84C5-9810-4C09-9717-83A799995808}" destId="{609C776C-EAAF-451A-9A9E-FD41941F0F5B}" srcOrd="2" destOrd="0" parTransId="{FFBAD0B7-F6A4-4E00-A102-070A3FD0F68C}" sibTransId="{D994B643-8AED-4DBE-916C-296A131F1E51}"/>
    <dgm:cxn modelId="{9410063A-4423-4039-93DD-B4DBD3801F97}" type="presOf" srcId="{C90E5657-E7D4-4FEA-865F-673D9888D4FB}" destId="{735D836F-23D8-4265-8E00-CCD627FBBDDC}" srcOrd="0" destOrd="0" presId="urn:microsoft.com/office/officeart/2005/8/layout/process4"/>
    <dgm:cxn modelId="{049D6106-9C7A-4873-A3CB-9FE2FE89B647}" type="presOf" srcId="{0B7DF3A1-E273-4CB4-942A-0B52DDB45A45}" destId="{3D1E3963-F1AB-4A73-B93D-96A6F59FFE6C}" srcOrd="0" destOrd="0" presId="urn:microsoft.com/office/officeart/2005/8/layout/process4"/>
    <dgm:cxn modelId="{807C0325-79A2-44CC-9D3C-5AD893EB096A}" type="presOf" srcId="{0690AFCF-FEE0-4FD9-8457-5F47CEDC6E9D}" destId="{CB8223AE-057D-45F2-862A-29993F3FAEC9}" srcOrd="0" destOrd="0" presId="urn:microsoft.com/office/officeart/2005/8/layout/process4"/>
    <dgm:cxn modelId="{1D0AC6EB-16F5-4B4C-904D-DB0A69DA60F6}" type="presOf" srcId="{0B7DF3A1-E273-4CB4-942A-0B52DDB45A45}" destId="{C3356074-F1E4-4791-B0F7-41E7F861495C}" srcOrd="1" destOrd="0" presId="urn:microsoft.com/office/officeart/2005/8/layout/process4"/>
    <dgm:cxn modelId="{755D8233-FC25-4141-A868-07B930F333E8}" type="presOf" srcId="{609C776C-EAAF-451A-9A9E-FD41941F0F5B}" destId="{9586FAD9-6D5B-4489-8D71-ACE23DB46EFF}" srcOrd="0" destOrd="0" presId="urn:microsoft.com/office/officeart/2005/8/layout/process4"/>
    <dgm:cxn modelId="{41C3331B-2DAB-445E-BCEB-9EC2225090E2}" srcId="{BC52D57B-8B03-4C80-9580-6680349C21B2}" destId="{C90E5657-E7D4-4FEA-865F-673D9888D4FB}" srcOrd="0" destOrd="0" parTransId="{E1B89A1F-B0BE-47CF-BF37-451AC3D70A89}" sibTransId="{6F32091B-1B03-4291-9E6C-B26E26016E2E}"/>
    <dgm:cxn modelId="{18E3C274-B676-4492-AED0-F79FE427729A}" srcId="{BC52D57B-8B03-4C80-9580-6680349C21B2}" destId="{90E45B35-A251-40C0-822F-7546EF1B5D47}" srcOrd="3" destOrd="0" parTransId="{AA08C28F-7C65-48B2-A81D-756342F93745}" sibTransId="{7B07683D-A549-4805-B757-224BA48EC655}"/>
    <dgm:cxn modelId="{5765855B-E8B5-4809-A19E-405BD8751973}" srcId="{0B7DF3A1-E273-4CB4-942A-0B52DDB45A45}" destId="{89E57829-A566-4F2E-AB86-7853DD77CE4C}" srcOrd="0" destOrd="0" parTransId="{543117A9-0246-435B-B553-E00F0CA7AA30}" sibTransId="{207988AC-745C-44C3-BE29-AEA778EE9948}"/>
    <dgm:cxn modelId="{EF550BCE-9B53-40D1-B0BC-668848CCC594}" srcId="{9E887C55-3098-42FB-B5AB-C568FFA56D58}" destId="{BE7A84C5-9810-4C09-9717-83A799995808}" srcOrd="1" destOrd="0" parTransId="{08B0C75A-472E-4A08-ACDA-CCBB1082779E}" sibTransId="{9847BFD3-5C14-42C2-B79F-25D810C595A1}"/>
    <dgm:cxn modelId="{21EFAF54-85D4-414E-A2DA-FA44F24AF357}" srcId="{0B7DF3A1-E273-4CB4-942A-0B52DDB45A45}" destId="{8166D4E4-56AC-47FD-B2F1-BB4695936EBB}" srcOrd="1" destOrd="0" parTransId="{674D30C1-E842-46FB-A8B5-5E6B3B256D8D}" sibTransId="{21FC2767-F7D7-4505-B453-2F01C4C37F15}"/>
    <dgm:cxn modelId="{06BAF6BE-81BB-4B91-B3B0-98AEF842D594}" type="presOf" srcId="{9E887C55-3098-42FB-B5AB-C568FFA56D58}" destId="{586E8892-C4AC-428C-9C77-608BCA59F3A1}" srcOrd="0" destOrd="0" presId="urn:microsoft.com/office/officeart/2005/8/layout/process4"/>
    <dgm:cxn modelId="{54CD5697-7814-4278-89DF-1D95EB3052E1}" srcId="{BE7A84C5-9810-4C09-9717-83A799995808}" destId="{0690AFCF-FEE0-4FD9-8457-5F47CEDC6E9D}" srcOrd="0" destOrd="0" parTransId="{7600FD9D-1690-4739-A221-4111F202265B}" sibTransId="{712CC287-E121-4977-AC15-91F6E8BE1B95}"/>
    <dgm:cxn modelId="{00AD16DA-0B1A-441C-8021-B4DCE9801E78}" type="presOf" srcId="{BE7A84C5-9810-4C09-9717-83A799995808}" destId="{D0A2B4B4-B384-469A-AEEB-C713155A7853}" srcOrd="1" destOrd="0" presId="urn:microsoft.com/office/officeart/2005/8/layout/process4"/>
    <dgm:cxn modelId="{C5663FB2-9FA0-470F-AC68-223F0E3B81B4}" srcId="{BC52D57B-8B03-4C80-9580-6680349C21B2}" destId="{9323EC13-A2F6-4C10-A230-A455F6C85032}" srcOrd="1" destOrd="0" parTransId="{C82B6499-FCEC-4AF6-8BCA-2B886F4CA876}" sibTransId="{F6F7A34F-885E-4A37-B7A0-3C7A0825E49F}"/>
    <dgm:cxn modelId="{00FB0F05-03B5-4C90-ACB2-2C9628E9FB3B}" type="presOf" srcId="{BC52D57B-8B03-4C80-9580-6680349C21B2}" destId="{5CB072AA-94A6-408E-8734-4C9BEA69D5E3}" srcOrd="0" destOrd="0" presId="urn:microsoft.com/office/officeart/2005/8/layout/process4"/>
    <dgm:cxn modelId="{9C1629E5-276A-411D-976E-CFFC571E74C9}" type="presOf" srcId="{BE7A84C5-9810-4C09-9717-83A799995808}" destId="{4D8584C5-12EC-4548-8F2E-0FA2AA2CC5AC}" srcOrd="0" destOrd="0" presId="urn:microsoft.com/office/officeart/2005/8/layout/process4"/>
    <dgm:cxn modelId="{1C6092E2-0E80-4311-B81E-B8A73DA8782F}" type="presOf" srcId="{9323EC13-A2F6-4C10-A230-A455F6C85032}" destId="{1F6C2E2B-C5B3-49FF-8B89-C76AC8B123C5}" srcOrd="0" destOrd="0" presId="urn:microsoft.com/office/officeart/2005/8/layout/process4"/>
    <dgm:cxn modelId="{3CC9F282-DEB9-4173-8C6F-9AFE1C2F970A}" type="presOf" srcId="{7146C636-1144-4161-9027-93F73C65DB64}" destId="{D3F47FEA-E369-4C07-9A0B-D4C2444A68B8}" srcOrd="0" destOrd="0" presId="urn:microsoft.com/office/officeart/2005/8/layout/process4"/>
    <dgm:cxn modelId="{57F4FFDF-9F06-41DE-9DFC-2A1316F1710C}" srcId="{BE7A84C5-9810-4C09-9717-83A799995808}" destId="{D9299C71-1009-4B6E-BC4C-C1B3E527F3F8}" srcOrd="1" destOrd="0" parTransId="{55B2BD7B-A6B2-4B1C-B299-42B451C52B0C}" sibTransId="{E25CC93B-BA46-4906-97F2-0BE8701A9DE0}"/>
    <dgm:cxn modelId="{EC6A3121-655E-498B-939B-69F4D1E795BD}" type="presOf" srcId="{8166D4E4-56AC-47FD-B2F1-BB4695936EBB}" destId="{7F9C9C06-8D05-4934-B1F8-EFE7D0726544}" srcOrd="0" destOrd="0" presId="urn:microsoft.com/office/officeart/2005/8/layout/process4"/>
    <dgm:cxn modelId="{65D65C83-0F2D-4AA6-8124-C36664B961F8}" type="presOf" srcId="{D9299C71-1009-4B6E-BC4C-C1B3E527F3F8}" destId="{94166015-08DE-4271-B2F6-919A8ECA92AE}" srcOrd="0" destOrd="0" presId="urn:microsoft.com/office/officeart/2005/8/layout/process4"/>
    <dgm:cxn modelId="{BDF57846-0D58-4CC6-9E5F-3F7263B84B12}" srcId="{BC52D57B-8B03-4C80-9580-6680349C21B2}" destId="{7146C636-1144-4161-9027-93F73C65DB64}" srcOrd="2" destOrd="0" parTransId="{F474B581-E2CC-45C7-B42A-52075DCA2FB8}" sibTransId="{A4B2C2B1-0892-43B0-B9CE-9291DC26E18C}"/>
    <dgm:cxn modelId="{45F19FD0-4646-4882-AC6B-EF5C83271824}" type="presOf" srcId="{89E57829-A566-4F2E-AB86-7853DD77CE4C}" destId="{3F833C9B-F598-4C4F-9C48-F89223D751D9}" srcOrd="0" destOrd="0" presId="urn:microsoft.com/office/officeart/2005/8/layout/process4"/>
    <dgm:cxn modelId="{3009C7C4-4936-4D33-B37E-3887648F292D}" type="presOf" srcId="{90E45B35-A251-40C0-822F-7546EF1B5D47}" destId="{02F8A67C-D6FE-413E-9E42-16F016CEBECC}" srcOrd="0" destOrd="0" presId="urn:microsoft.com/office/officeart/2005/8/layout/process4"/>
    <dgm:cxn modelId="{3BA145F6-8BA1-4F70-AFBC-725892BBE96B}" srcId="{9E887C55-3098-42FB-B5AB-C568FFA56D58}" destId="{BC52D57B-8B03-4C80-9580-6680349C21B2}" srcOrd="2" destOrd="0" parTransId="{73876C47-8CC4-4CF6-A247-AC9EECCE7E07}" sibTransId="{F425ACDC-4852-4F8C-8AC3-570F06B1D502}"/>
    <dgm:cxn modelId="{541D69F4-D9D0-4C15-9238-9E81788C11B2}" srcId="{9E887C55-3098-42FB-B5AB-C568FFA56D58}" destId="{0B7DF3A1-E273-4CB4-942A-0B52DDB45A45}" srcOrd="0" destOrd="0" parTransId="{5E194293-EA24-415C-9703-3446E0791C2C}" sibTransId="{67314472-6164-440E-9F66-C253CA5BE5CA}"/>
    <dgm:cxn modelId="{23E4B590-EB7A-4074-A54E-4B03777174C8}" type="presParOf" srcId="{586E8892-C4AC-428C-9C77-608BCA59F3A1}" destId="{FDB776E9-1C14-4176-9AB1-80E596D06598}" srcOrd="0" destOrd="0" presId="urn:microsoft.com/office/officeart/2005/8/layout/process4"/>
    <dgm:cxn modelId="{A964ABF9-624F-4718-8C77-914182CF30F1}" type="presParOf" srcId="{FDB776E9-1C14-4176-9AB1-80E596D06598}" destId="{5CB072AA-94A6-408E-8734-4C9BEA69D5E3}" srcOrd="0" destOrd="0" presId="urn:microsoft.com/office/officeart/2005/8/layout/process4"/>
    <dgm:cxn modelId="{BFA8370F-87C0-4795-A2D4-B84242BC6D42}" type="presParOf" srcId="{FDB776E9-1C14-4176-9AB1-80E596D06598}" destId="{8FF4B946-11DE-4C3E-BDF2-A3A3CFF4CF86}" srcOrd="1" destOrd="0" presId="urn:microsoft.com/office/officeart/2005/8/layout/process4"/>
    <dgm:cxn modelId="{8A80EA8E-6D6F-48CA-AE43-52A10E5D69C1}" type="presParOf" srcId="{FDB776E9-1C14-4176-9AB1-80E596D06598}" destId="{E94268C8-AE8D-43FF-B9E9-01667E1CA952}" srcOrd="2" destOrd="0" presId="urn:microsoft.com/office/officeart/2005/8/layout/process4"/>
    <dgm:cxn modelId="{0B2B7DC4-B716-456C-B82F-8AEBAAC0630E}" type="presParOf" srcId="{E94268C8-AE8D-43FF-B9E9-01667E1CA952}" destId="{735D836F-23D8-4265-8E00-CCD627FBBDDC}" srcOrd="0" destOrd="0" presId="urn:microsoft.com/office/officeart/2005/8/layout/process4"/>
    <dgm:cxn modelId="{7A737243-72DB-4300-A141-7C0A6E0AB80D}" type="presParOf" srcId="{E94268C8-AE8D-43FF-B9E9-01667E1CA952}" destId="{1F6C2E2B-C5B3-49FF-8B89-C76AC8B123C5}" srcOrd="1" destOrd="0" presId="urn:microsoft.com/office/officeart/2005/8/layout/process4"/>
    <dgm:cxn modelId="{D8CD4F0F-DEC8-43ED-8763-A1FE03B7F094}" type="presParOf" srcId="{E94268C8-AE8D-43FF-B9E9-01667E1CA952}" destId="{D3F47FEA-E369-4C07-9A0B-D4C2444A68B8}" srcOrd="2" destOrd="0" presId="urn:microsoft.com/office/officeart/2005/8/layout/process4"/>
    <dgm:cxn modelId="{D10AEFFB-964C-4763-980F-625CA9A19B30}" type="presParOf" srcId="{E94268C8-AE8D-43FF-B9E9-01667E1CA952}" destId="{02F8A67C-D6FE-413E-9E42-16F016CEBECC}" srcOrd="3" destOrd="0" presId="urn:microsoft.com/office/officeart/2005/8/layout/process4"/>
    <dgm:cxn modelId="{3B83C406-B39D-4C98-8D5A-56C6501DC63F}" type="presParOf" srcId="{586E8892-C4AC-428C-9C77-608BCA59F3A1}" destId="{B885E568-3336-463C-B36D-26968A9F523C}" srcOrd="1" destOrd="0" presId="urn:microsoft.com/office/officeart/2005/8/layout/process4"/>
    <dgm:cxn modelId="{EF78FB4E-9BDF-47C6-BF92-F94A0680E5EF}" type="presParOf" srcId="{586E8892-C4AC-428C-9C77-608BCA59F3A1}" destId="{D35FF640-DBFE-4B00-80FE-86FEFBA9A9ED}" srcOrd="2" destOrd="0" presId="urn:microsoft.com/office/officeart/2005/8/layout/process4"/>
    <dgm:cxn modelId="{803840F7-AE14-4674-992C-4CBEAF8C1C5D}" type="presParOf" srcId="{D35FF640-DBFE-4B00-80FE-86FEFBA9A9ED}" destId="{4D8584C5-12EC-4548-8F2E-0FA2AA2CC5AC}" srcOrd="0" destOrd="0" presId="urn:microsoft.com/office/officeart/2005/8/layout/process4"/>
    <dgm:cxn modelId="{81F1D64C-04D5-45E0-902D-143E22C248C2}" type="presParOf" srcId="{D35FF640-DBFE-4B00-80FE-86FEFBA9A9ED}" destId="{D0A2B4B4-B384-469A-AEEB-C713155A7853}" srcOrd="1" destOrd="0" presId="urn:microsoft.com/office/officeart/2005/8/layout/process4"/>
    <dgm:cxn modelId="{536455B7-98FB-4F7C-8F82-41AF740AD11A}" type="presParOf" srcId="{D35FF640-DBFE-4B00-80FE-86FEFBA9A9ED}" destId="{9CC28421-D3AB-4235-9CF8-834658DB38C3}" srcOrd="2" destOrd="0" presId="urn:microsoft.com/office/officeart/2005/8/layout/process4"/>
    <dgm:cxn modelId="{CBBF917B-D460-43C2-878C-D2DF6778C83E}" type="presParOf" srcId="{9CC28421-D3AB-4235-9CF8-834658DB38C3}" destId="{CB8223AE-057D-45F2-862A-29993F3FAEC9}" srcOrd="0" destOrd="0" presId="urn:microsoft.com/office/officeart/2005/8/layout/process4"/>
    <dgm:cxn modelId="{83C903E3-B633-4B06-A602-F9081DD7ACBC}" type="presParOf" srcId="{9CC28421-D3AB-4235-9CF8-834658DB38C3}" destId="{94166015-08DE-4271-B2F6-919A8ECA92AE}" srcOrd="1" destOrd="0" presId="urn:microsoft.com/office/officeart/2005/8/layout/process4"/>
    <dgm:cxn modelId="{941D19C3-8D57-4A65-AE8F-E96D0362F867}" type="presParOf" srcId="{9CC28421-D3AB-4235-9CF8-834658DB38C3}" destId="{9586FAD9-6D5B-4489-8D71-ACE23DB46EFF}" srcOrd="2" destOrd="0" presId="urn:microsoft.com/office/officeart/2005/8/layout/process4"/>
    <dgm:cxn modelId="{6342C3FA-ABED-4AC0-B922-EF883CA10352}" type="presParOf" srcId="{586E8892-C4AC-428C-9C77-608BCA59F3A1}" destId="{FCBB51A1-5D11-4152-89D7-C4561452CA04}" srcOrd="3" destOrd="0" presId="urn:microsoft.com/office/officeart/2005/8/layout/process4"/>
    <dgm:cxn modelId="{23DCB203-BF1F-43AD-820A-3F950C84D89B}" type="presParOf" srcId="{586E8892-C4AC-428C-9C77-608BCA59F3A1}" destId="{ADEFA2D1-8D1F-441D-B3CC-87D41B3105BA}" srcOrd="4" destOrd="0" presId="urn:microsoft.com/office/officeart/2005/8/layout/process4"/>
    <dgm:cxn modelId="{3E1F6DB6-D1AF-4382-8BDB-AA7225E496F6}" type="presParOf" srcId="{ADEFA2D1-8D1F-441D-B3CC-87D41B3105BA}" destId="{3D1E3963-F1AB-4A73-B93D-96A6F59FFE6C}" srcOrd="0" destOrd="0" presId="urn:microsoft.com/office/officeart/2005/8/layout/process4"/>
    <dgm:cxn modelId="{241AB747-49CD-4C18-850D-D92E32E3B886}" type="presParOf" srcId="{ADEFA2D1-8D1F-441D-B3CC-87D41B3105BA}" destId="{C3356074-F1E4-4791-B0F7-41E7F861495C}" srcOrd="1" destOrd="0" presId="urn:microsoft.com/office/officeart/2005/8/layout/process4"/>
    <dgm:cxn modelId="{2FF8759A-BA0A-4460-B379-5C5BF9FEF6E9}" type="presParOf" srcId="{ADEFA2D1-8D1F-441D-B3CC-87D41B3105BA}" destId="{72163C18-3220-45B0-985A-8F4A8BC0EEF0}" srcOrd="2" destOrd="0" presId="urn:microsoft.com/office/officeart/2005/8/layout/process4"/>
    <dgm:cxn modelId="{16D17E29-EE99-474E-B90E-A089A1D3AE0E}" type="presParOf" srcId="{72163C18-3220-45B0-985A-8F4A8BC0EEF0}" destId="{3F833C9B-F598-4C4F-9C48-F89223D751D9}" srcOrd="0" destOrd="0" presId="urn:microsoft.com/office/officeart/2005/8/layout/process4"/>
    <dgm:cxn modelId="{744814BA-3C81-4072-A051-A4973A2A6FE7}" type="presParOf" srcId="{72163C18-3220-45B0-985A-8F4A8BC0EEF0}" destId="{7F9C9C06-8D05-4934-B1F8-EFE7D0726544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22B15-6FEF-4B1E-8497-2EB0C15C5E1E}">
      <dsp:nvSpPr>
        <dsp:cNvPr id="0" name=""/>
        <dsp:cNvSpPr/>
      </dsp:nvSpPr>
      <dsp:spPr>
        <a:xfrm>
          <a:off x="2580541" y="0"/>
          <a:ext cx="2690446" cy="1494692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>
              <a:solidFill>
                <a:sysClr val="windowText" lastClr="000000"/>
              </a:solidFill>
            </a:rPr>
            <a:t>negativne automatske </a:t>
          </a:r>
          <a:r>
            <a:rPr lang="sr-Latn-RS" sz="2000" b="1" kern="1200" dirty="0" smtClean="0">
              <a:solidFill>
                <a:sysClr val="windowText" lastClr="000000"/>
              </a:solidFill>
            </a:rPr>
            <a:t>misli</a:t>
          </a:r>
          <a:endParaRPr lang="sr-Latn-RS" sz="2000" b="1" kern="1200" dirty="0">
            <a:solidFill>
              <a:sysClr val="windowText" lastClr="000000"/>
            </a:solidFill>
          </a:endParaRPr>
        </a:p>
      </dsp:txBody>
      <dsp:txXfrm>
        <a:off x="2624319" y="43778"/>
        <a:ext cx="2602890" cy="1407136"/>
      </dsp:txXfrm>
    </dsp:sp>
    <dsp:sp modelId="{F1837F39-7496-4B92-816B-1C758EDFB35F}">
      <dsp:nvSpPr>
        <dsp:cNvPr id="0" name=""/>
        <dsp:cNvSpPr/>
      </dsp:nvSpPr>
      <dsp:spPr>
        <a:xfrm rot="5400000">
          <a:off x="3645510" y="1532059"/>
          <a:ext cx="560509" cy="6726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-5400000">
        <a:off x="3723982" y="1588110"/>
        <a:ext cx="403567" cy="392356"/>
      </dsp:txXfrm>
    </dsp:sp>
    <dsp:sp modelId="{F2E8E0E7-57FF-406F-8C9D-7B7F0208D71E}">
      <dsp:nvSpPr>
        <dsp:cNvPr id="0" name=""/>
        <dsp:cNvSpPr/>
      </dsp:nvSpPr>
      <dsp:spPr>
        <a:xfrm>
          <a:off x="2580541" y="2242038"/>
          <a:ext cx="2690446" cy="1494692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>
              <a:solidFill>
                <a:sysClr val="windowText" lastClr="000000"/>
              </a:solidFill>
            </a:rPr>
            <a:t>disfunkcionalne </a:t>
          </a:r>
          <a:r>
            <a:rPr lang="sr-Latn-RS" sz="2000" b="1" kern="1200" dirty="0" smtClean="0">
              <a:solidFill>
                <a:sysClr val="windowText" lastClr="000000"/>
              </a:solidFill>
            </a:rPr>
            <a:t>pretpostavke</a:t>
          </a:r>
          <a:endParaRPr lang="sr-Latn-RS" sz="2000" b="1" kern="1200" dirty="0">
            <a:solidFill>
              <a:sysClr val="windowText" lastClr="000000"/>
            </a:solidFill>
          </a:endParaRPr>
        </a:p>
      </dsp:txBody>
      <dsp:txXfrm>
        <a:off x="2624319" y="2285816"/>
        <a:ext cx="2602890" cy="1407136"/>
      </dsp:txXfrm>
    </dsp:sp>
    <dsp:sp modelId="{28DEE7CF-D5CD-435A-B54E-49C9487180DF}">
      <dsp:nvSpPr>
        <dsp:cNvPr id="0" name=""/>
        <dsp:cNvSpPr/>
      </dsp:nvSpPr>
      <dsp:spPr>
        <a:xfrm rot="5400000">
          <a:off x="3645510" y="3774097"/>
          <a:ext cx="560509" cy="6726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-456870"/>
            <a:satOff val="-31968"/>
            <a:lumOff val="396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-5400000">
        <a:off x="3723982" y="3830148"/>
        <a:ext cx="403567" cy="392356"/>
      </dsp:txXfrm>
    </dsp:sp>
    <dsp:sp modelId="{AB95276D-9557-4C25-8A5C-C891797336F2}">
      <dsp:nvSpPr>
        <dsp:cNvPr id="0" name=""/>
        <dsp:cNvSpPr/>
      </dsp:nvSpPr>
      <dsp:spPr>
        <a:xfrm>
          <a:off x="2580541" y="4484076"/>
          <a:ext cx="2690446" cy="1494692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kern="1200" dirty="0">
              <a:solidFill>
                <a:sysClr val="windowText" lastClr="000000"/>
              </a:solidFill>
            </a:rPr>
            <a:t>KOGNITIVNE SHEME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kern="1200" dirty="0">
              <a:solidFill>
                <a:sysClr val="windowText" lastClr="000000"/>
              </a:solidFill>
            </a:rPr>
            <a:t>ključna </a:t>
          </a:r>
          <a:r>
            <a:rPr lang="sr-Latn-RS" sz="2300" b="1" kern="1200" dirty="0" smtClean="0">
              <a:solidFill>
                <a:sysClr val="windowText" lastClr="000000"/>
              </a:solidFill>
            </a:rPr>
            <a:t>uverenja</a:t>
          </a:r>
          <a:endParaRPr lang="sr-Latn-RS" sz="2300" b="1" kern="1200" dirty="0">
            <a:solidFill>
              <a:sysClr val="windowText" lastClr="000000"/>
            </a:solidFill>
          </a:endParaRPr>
        </a:p>
      </dsp:txBody>
      <dsp:txXfrm>
        <a:off x="2624319" y="4527854"/>
        <a:ext cx="2602890" cy="14071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22B15-6FEF-4B1E-8497-2EB0C15C5E1E}">
      <dsp:nvSpPr>
        <dsp:cNvPr id="0" name=""/>
        <dsp:cNvSpPr/>
      </dsp:nvSpPr>
      <dsp:spPr>
        <a:xfrm>
          <a:off x="1854798" y="0"/>
          <a:ext cx="4141932" cy="1494692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>
              <a:solidFill>
                <a:sysClr val="windowText" lastClr="000000"/>
              </a:solidFill>
            </a:rPr>
            <a:t>negativne automatske misli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kern="1200" dirty="0">
              <a:solidFill>
                <a:sysClr val="windowText" lastClr="000000"/>
              </a:solidFill>
            </a:rPr>
            <a:t>(Dosadan sam. Pričam gluposti. Smaram društvo. Ne znam šta da kažem.) </a:t>
          </a:r>
          <a:endParaRPr lang="en-US" sz="2000" kern="1200" dirty="0">
            <a:solidFill>
              <a:sysClr val="windowText" lastClr="000000"/>
            </a:solidFill>
          </a:endParaRPr>
        </a:p>
      </dsp:txBody>
      <dsp:txXfrm>
        <a:off x="1898576" y="43778"/>
        <a:ext cx="4054376" cy="1407136"/>
      </dsp:txXfrm>
    </dsp:sp>
    <dsp:sp modelId="{F1837F39-7496-4B92-816B-1C758EDFB35F}">
      <dsp:nvSpPr>
        <dsp:cNvPr id="0" name=""/>
        <dsp:cNvSpPr/>
      </dsp:nvSpPr>
      <dsp:spPr>
        <a:xfrm rot="5400000">
          <a:off x="3645510" y="1532059"/>
          <a:ext cx="560509" cy="6726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-5400000">
        <a:off x="3723982" y="1588110"/>
        <a:ext cx="403567" cy="392356"/>
      </dsp:txXfrm>
    </dsp:sp>
    <dsp:sp modelId="{F2E8E0E7-57FF-406F-8C9D-7B7F0208D71E}">
      <dsp:nvSpPr>
        <dsp:cNvPr id="0" name=""/>
        <dsp:cNvSpPr/>
      </dsp:nvSpPr>
      <dsp:spPr>
        <a:xfrm>
          <a:off x="1854798" y="2242038"/>
          <a:ext cx="4141932" cy="1494692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b="1" kern="1200" dirty="0">
              <a:solidFill>
                <a:sysClr val="windowText" lastClr="000000"/>
              </a:solidFill>
            </a:rPr>
            <a:t>disfunkcionalne pretpostavke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000" kern="1200" dirty="0">
              <a:solidFill>
                <a:sysClr val="windowText" lastClr="000000"/>
              </a:solidFill>
            </a:rPr>
            <a:t>(Ako budem uspešan u društvu, onda me drugi neće odbaciti. Moram biti zabavan drugima.)</a:t>
          </a:r>
          <a:endParaRPr lang="en-US" sz="2000" kern="1200" dirty="0">
            <a:solidFill>
              <a:sysClr val="windowText" lastClr="000000"/>
            </a:solidFill>
          </a:endParaRPr>
        </a:p>
      </dsp:txBody>
      <dsp:txXfrm>
        <a:off x="1898576" y="2285816"/>
        <a:ext cx="4054376" cy="1407136"/>
      </dsp:txXfrm>
    </dsp:sp>
    <dsp:sp modelId="{28DEE7CF-D5CD-435A-B54E-49C9487180DF}">
      <dsp:nvSpPr>
        <dsp:cNvPr id="0" name=""/>
        <dsp:cNvSpPr/>
      </dsp:nvSpPr>
      <dsp:spPr>
        <a:xfrm rot="5400000">
          <a:off x="3645510" y="3774097"/>
          <a:ext cx="560509" cy="6726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shade val="90000"/>
            <a:hueOff val="-456870"/>
            <a:satOff val="-31968"/>
            <a:lumOff val="396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-5400000">
        <a:off x="3723982" y="3830148"/>
        <a:ext cx="403567" cy="392356"/>
      </dsp:txXfrm>
    </dsp:sp>
    <dsp:sp modelId="{AB95276D-9557-4C25-8A5C-C891797336F2}">
      <dsp:nvSpPr>
        <dsp:cNvPr id="0" name=""/>
        <dsp:cNvSpPr/>
      </dsp:nvSpPr>
      <dsp:spPr>
        <a:xfrm>
          <a:off x="1854798" y="4484076"/>
          <a:ext cx="4141932" cy="1494692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>
              <a:solidFill>
                <a:sysClr val="windowText" lastClr="000000"/>
              </a:solidFill>
            </a:rPr>
            <a:t>KOGNITIVNE SHEME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>
              <a:solidFill>
                <a:sysClr val="windowText" lastClr="000000"/>
              </a:solidFill>
            </a:rPr>
            <a:t>ključna uverenja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kern="1200">
              <a:solidFill>
                <a:sysClr val="windowText" lastClr="000000"/>
              </a:solidFill>
            </a:rPr>
            <a:t>(Ja sam beskoristan. Ja sam bezvredan.)</a:t>
          </a:r>
          <a:endParaRPr lang="en-US" sz="1800" kern="1200">
            <a:solidFill>
              <a:sysClr val="windowText" lastClr="000000"/>
            </a:solidFill>
          </a:endParaRPr>
        </a:p>
      </dsp:txBody>
      <dsp:txXfrm>
        <a:off x="1898576" y="4527854"/>
        <a:ext cx="4054376" cy="14071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F4B946-11DE-4C3E-BDF2-A3A3CFF4CF86}">
      <dsp:nvSpPr>
        <dsp:cNvPr id="0" name=""/>
        <dsp:cNvSpPr/>
      </dsp:nvSpPr>
      <dsp:spPr>
        <a:xfrm>
          <a:off x="0" y="3897278"/>
          <a:ext cx="6609030" cy="127917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b="1" kern="1200"/>
            <a:t>4 iracionalna kognitivna procesa </a:t>
          </a:r>
          <a:endParaRPr lang="en-US" sz="2400" b="1" kern="1200"/>
        </a:p>
      </dsp:txBody>
      <dsp:txXfrm>
        <a:off x="0" y="3897278"/>
        <a:ext cx="6609030" cy="690753"/>
      </dsp:txXfrm>
    </dsp:sp>
    <dsp:sp modelId="{735D836F-23D8-4265-8E00-CCD627FBBDDC}">
      <dsp:nvSpPr>
        <dsp:cNvPr id="0" name=""/>
        <dsp:cNvSpPr/>
      </dsp:nvSpPr>
      <dsp:spPr>
        <a:xfrm>
          <a:off x="0" y="4562449"/>
          <a:ext cx="1652257" cy="58842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zahtevnost ("mora")</a:t>
          </a:r>
          <a:endParaRPr lang="en-US" sz="1300" kern="1200"/>
        </a:p>
      </dsp:txBody>
      <dsp:txXfrm>
        <a:off x="0" y="4562449"/>
        <a:ext cx="1652257" cy="588420"/>
      </dsp:txXfrm>
    </dsp:sp>
    <dsp:sp modelId="{1F6C2E2B-C5B3-49FF-8B89-C76AC8B123C5}">
      <dsp:nvSpPr>
        <dsp:cNvPr id="0" name=""/>
        <dsp:cNvSpPr/>
      </dsp:nvSpPr>
      <dsp:spPr>
        <a:xfrm>
          <a:off x="1652257" y="4562449"/>
          <a:ext cx="1652257" cy="58842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užasavanje</a:t>
          </a:r>
          <a:endParaRPr lang="en-US" sz="1300" kern="1200"/>
        </a:p>
      </dsp:txBody>
      <dsp:txXfrm>
        <a:off x="1652257" y="4562449"/>
        <a:ext cx="1652257" cy="588420"/>
      </dsp:txXfrm>
    </dsp:sp>
    <dsp:sp modelId="{D3F47FEA-E369-4C07-9A0B-D4C2444A68B8}">
      <dsp:nvSpPr>
        <dsp:cNvPr id="0" name=""/>
        <dsp:cNvSpPr/>
      </dsp:nvSpPr>
      <dsp:spPr>
        <a:xfrm>
          <a:off x="3304515" y="4562449"/>
          <a:ext cx="1652257" cy="58842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nepodnošenje (netolerisanje)</a:t>
          </a:r>
          <a:endParaRPr lang="en-US" sz="1300" kern="1200"/>
        </a:p>
      </dsp:txBody>
      <dsp:txXfrm>
        <a:off x="3304515" y="4562449"/>
        <a:ext cx="1652257" cy="588420"/>
      </dsp:txXfrm>
    </dsp:sp>
    <dsp:sp modelId="{02F8A67C-D6FE-413E-9E42-16F016CEBECC}">
      <dsp:nvSpPr>
        <dsp:cNvPr id="0" name=""/>
        <dsp:cNvSpPr/>
      </dsp:nvSpPr>
      <dsp:spPr>
        <a:xfrm>
          <a:off x="4956772" y="4562449"/>
          <a:ext cx="1652257" cy="58842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globalno negativno procenjivanje </a:t>
          </a:r>
          <a:endParaRPr lang="en-US" sz="1300" kern="1200"/>
        </a:p>
      </dsp:txBody>
      <dsp:txXfrm>
        <a:off x="4956772" y="4562449"/>
        <a:ext cx="1652257" cy="588420"/>
      </dsp:txXfrm>
    </dsp:sp>
    <dsp:sp modelId="{D0A2B4B4-B384-469A-AEEB-C713155A7853}">
      <dsp:nvSpPr>
        <dsp:cNvPr id="0" name=""/>
        <dsp:cNvSpPr/>
      </dsp:nvSpPr>
      <dsp:spPr>
        <a:xfrm rot="10800000">
          <a:off x="0" y="1949097"/>
          <a:ext cx="6609030" cy="1967369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>
              <a:solidFill>
                <a:sysClr val="windowText" lastClr="000000"/>
              </a:solidFill>
            </a:rPr>
            <a:t>3 "moratiranije"</a:t>
          </a:r>
          <a:endParaRPr lang="en-US" sz="2400" kern="1200">
            <a:solidFill>
              <a:sysClr val="windowText" lastClr="000000"/>
            </a:solidFill>
          </a:endParaRPr>
        </a:p>
      </dsp:txBody>
      <dsp:txXfrm rot="-10800000">
        <a:off x="0" y="1949097"/>
        <a:ext cx="6609030" cy="690546"/>
      </dsp:txXfrm>
    </dsp:sp>
    <dsp:sp modelId="{CB8223AE-057D-45F2-862A-29993F3FAEC9}">
      <dsp:nvSpPr>
        <dsp:cNvPr id="0" name=""/>
        <dsp:cNvSpPr/>
      </dsp:nvSpPr>
      <dsp:spPr>
        <a:xfrm>
          <a:off x="3227" y="2639643"/>
          <a:ext cx="2200858" cy="5882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Ja moram </a:t>
          </a:r>
          <a:endParaRPr lang="en-US" sz="1300" kern="1200"/>
        </a:p>
      </dsp:txBody>
      <dsp:txXfrm>
        <a:off x="3227" y="2639643"/>
        <a:ext cx="2200858" cy="588243"/>
      </dsp:txXfrm>
    </dsp:sp>
    <dsp:sp modelId="{94166015-08DE-4271-B2F6-919A8ECA92AE}">
      <dsp:nvSpPr>
        <dsp:cNvPr id="0" name=""/>
        <dsp:cNvSpPr/>
      </dsp:nvSpPr>
      <dsp:spPr>
        <a:xfrm>
          <a:off x="2204085" y="2639643"/>
          <a:ext cx="2200858" cy="5882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drugi ljudi moraju </a:t>
          </a:r>
          <a:endParaRPr lang="en-US" sz="1300" kern="1200"/>
        </a:p>
      </dsp:txBody>
      <dsp:txXfrm>
        <a:off x="2204085" y="2639643"/>
        <a:ext cx="2200858" cy="588243"/>
      </dsp:txXfrm>
    </dsp:sp>
    <dsp:sp modelId="{9586FAD9-6D5B-4489-8D71-ACE23DB46EFF}">
      <dsp:nvSpPr>
        <dsp:cNvPr id="0" name=""/>
        <dsp:cNvSpPr/>
      </dsp:nvSpPr>
      <dsp:spPr>
        <a:xfrm>
          <a:off x="4404944" y="2639643"/>
          <a:ext cx="2200858" cy="5882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život, svet mora</a:t>
          </a:r>
          <a:endParaRPr lang="en-US" sz="1300" kern="1200"/>
        </a:p>
      </dsp:txBody>
      <dsp:txXfrm>
        <a:off x="4404944" y="2639643"/>
        <a:ext cx="2200858" cy="588243"/>
      </dsp:txXfrm>
    </dsp:sp>
    <dsp:sp modelId="{C3356074-F1E4-4791-B0F7-41E7F861495C}">
      <dsp:nvSpPr>
        <dsp:cNvPr id="0" name=""/>
        <dsp:cNvSpPr/>
      </dsp:nvSpPr>
      <dsp:spPr>
        <a:xfrm rot="10800000">
          <a:off x="0" y="10"/>
          <a:ext cx="6609030" cy="1967369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400" kern="1200" dirty="0">
              <a:solidFill>
                <a:sysClr val="windowText" lastClr="000000"/>
              </a:solidFill>
            </a:rPr>
            <a:t>2 tipa uverenja</a:t>
          </a:r>
          <a:endParaRPr lang="en-US" sz="2400" kern="1200" dirty="0">
            <a:solidFill>
              <a:sysClr val="windowText" lastClr="000000"/>
            </a:solidFill>
          </a:endParaRPr>
        </a:p>
      </dsp:txBody>
      <dsp:txXfrm rot="-10800000">
        <a:off x="0" y="10"/>
        <a:ext cx="6609030" cy="690546"/>
      </dsp:txXfrm>
    </dsp:sp>
    <dsp:sp modelId="{3F833C9B-F598-4C4F-9C48-F89223D751D9}">
      <dsp:nvSpPr>
        <dsp:cNvPr id="0" name=""/>
        <dsp:cNvSpPr/>
      </dsp:nvSpPr>
      <dsp:spPr>
        <a:xfrm>
          <a:off x="0" y="691461"/>
          <a:ext cx="3304515" cy="5882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racionalna </a:t>
          </a:r>
          <a:endParaRPr lang="en-US" sz="1300" kern="1200"/>
        </a:p>
      </dsp:txBody>
      <dsp:txXfrm>
        <a:off x="0" y="691461"/>
        <a:ext cx="3304515" cy="588243"/>
      </dsp:txXfrm>
    </dsp:sp>
    <dsp:sp modelId="{7F9C9C06-8D05-4934-B1F8-EFE7D0726544}">
      <dsp:nvSpPr>
        <dsp:cNvPr id="0" name=""/>
        <dsp:cNvSpPr/>
      </dsp:nvSpPr>
      <dsp:spPr>
        <a:xfrm>
          <a:off x="3304515" y="691461"/>
          <a:ext cx="3304515" cy="588243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16510" rIns="92456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300" kern="1200"/>
            <a:t>iracionalna</a:t>
          </a:r>
          <a:endParaRPr lang="en-US" sz="1300" kern="1200"/>
        </a:p>
      </dsp:txBody>
      <dsp:txXfrm>
        <a:off x="3304515" y="691461"/>
        <a:ext cx="3304515" cy="588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7ADAD3-E44C-43C1-8E2D-680A847981B4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EBD0C-BE7B-48BD-90D0-FF768492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52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040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EBD0C-BE7B-48BD-90D0-FF7684928C1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14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2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79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15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453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290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00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09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22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235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310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8327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062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402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376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478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255AC4C-E5B1-4A69-8418-5F8E066AFED8}" type="datetimeFigureOut">
              <a:rPr lang="en-US" smtClean="0"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4FE4565F-EC74-4E10-A250-0DADF9BD0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1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235961"/>
          </a:xfrm>
        </p:spPr>
        <p:txBody>
          <a:bodyPr/>
          <a:lstStyle/>
          <a:p>
            <a:r>
              <a:rPr lang="en-US" b="1" dirty="0" err="1" smtClean="0">
                <a:solidFill>
                  <a:srgbClr val="FF3300"/>
                </a:solidFill>
              </a:rPr>
              <a:t>Osnovni</a:t>
            </a:r>
            <a:r>
              <a:rPr lang="en-US" b="1" dirty="0" smtClean="0">
                <a:solidFill>
                  <a:srgbClr val="FF3300"/>
                </a:solidFill>
              </a:rPr>
              <a:t> </a:t>
            </a:r>
            <a:r>
              <a:rPr lang="en-US" b="1" dirty="0" err="1" smtClean="0">
                <a:solidFill>
                  <a:srgbClr val="FF3300"/>
                </a:solidFill>
              </a:rPr>
              <a:t>kurs</a:t>
            </a:r>
            <a:r>
              <a:rPr lang="en-US" b="1" dirty="0" smtClean="0">
                <a:solidFill>
                  <a:srgbClr val="FF3300"/>
                </a:solidFill>
              </a:rPr>
              <a:t> </a:t>
            </a:r>
            <a:r>
              <a:rPr lang="en-US" b="1" dirty="0" err="1" smtClean="0">
                <a:solidFill>
                  <a:srgbClr val="FF3300"/>
                </a:solidFill>
              </a:rPr>
              <a:t>i</a:t>
            </a:r>
            <a:r>
              <a:rPr lang="sr-Latn-RS" b="1" dirty="0" smtClean="0">
                <a:solidFill>
                  <a:srgbClr val="FF3300"/>
                </a:solidFill>
              </a:rPr>
              <a:t>z KBT</a:t>
            </a:r>
            <a:r>
              <a:rPr lang="en-US" b="1" dirty="0" smtClean="0">
                <a:solidFill>
                  <a:srgbClr val="FF3300"/>
                </a:solidFill>
              </a:rPr>
              <a:t/>
            </a:r>
            <a:br>
              <a:rPr lang="en-US" b="1" dirty="0" smtClean="0">
                <a:solidFill>
                  <a:srgbClr val="FF3300"/>
                </a:solidFill>
              </a:rPr>
            </a:br>
            <a:r>
              <a:rPr lang="en-US" sz="4400" b="1" dirty="0" err="1" smtClean="0">
                <a:solidFill>
                  <a:schemeClr val="bg1"/>
                </a:solidFill>
              </a:rPr>
              <a:t>Beckov</a:t>
            </a:r>
            <a:r>
              <a:rPr lang="en-US" sz="4400" b="1" dirty="0" smtClean="0">
                <a:solidFill>
                  <a:schemeClr val="bg1"/>
                </a:solidFill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</a:rPr>
              <a:t>i</a:t>
            </a:r>
            <a:r>
              <a:rPr lang="en-US" sz="4400" b="1" dirty="0" smtClean="0">
                <a:solidFill>
                  <a:schemeClr val="bg1"/>
                </a:solidFill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</a:rPr>
              <a:t>Ellisov</a:t>
            </a:r>
            <a:r>
              <a:rPr lang="en-US" sz="4400" b="1" dirty="0" smtClean="0">
                <a:solidFill>
                  <a:schemeClr val="bg1"/>
                </a:solidFill>
              </a:rPr>
              <a:t> model KBT 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8825658" cy="1315195"/>
          </a:xfrm>
        </p:spPr>
        <p:txBody>
          <a:bodyPr>
            <a:normAutofit fontScale="85000" lnSpcReduction="20000"/>
          </a:bodyPr>
          <a:lstStyle/>
          <a:p>
            <a:r>
              <a:rPr lang="sr-Latn-RS" sz="2800" dirty="0" smtClean="0">
                <a:solidFill>
                  <a:schemeClr val="bg2"/>
                </a:solidFill>
              </a:rPr>
              <a:t>Snežana Tovilović, 2022.</a:t>
            </a:r>
            <a:endParaRPr lang="en-US" sz="2800" dirty="0" smtClean="0">
              <a:solidFill>
                <a:schemeClr val="bg2"/>
              </a:solidFill>
            </a:endParaRPr>
          </a:p>
          <a:p>
            <a:r>
              <a:rPr lang="sr-Latn-RS" sz="2800" dirty="0" smtClean="0">
                <a:solidFill>
                  <a:schemeClr val="bg2"/>
                </a:solidFill>
              </a:rPr>
              <a:t>  </a:t>
            </a:r>
            <a:endParaRPr lang="en-US" sz="2800" dirty="0" smtClean="0">
              <a:solidFill>
                <a:schemeClr val="bg2"/>
              </a:solidFill>
            </a:endParaRPr>
          </a:p>
          <a:p>
            <a:r>
              <a:rPr lang="en-US" sz="2800" b="1" dirty="0" err="1" smtClean="0">
                <a:solidFill>
                  <a:schemeClr val="bg2"/>
                </a:solidFill>
              </a:rPr>
              <a:t>Prezentacija</a:t>
            </a:r>
            <a:r>
              <a:rPr lang="en-US" sz="2800" b="1" dirty="0" smtClean="0">
                <a:solidFill>
                  <a:schemeClr val="bg2"/>
                </a:solidFill>
              </a:rPr>
              <a:t> </a:t>
            </a:r>
            <a:r>
              <a:rPr lang="en-US" sz="2800" b="1" dirty="0" smtClean="0">
                <a:solidFill>
                  <a:schemeClr val="bg2"/>
                </a:solidFill>
              </a:rPr>
              <a:t>5</a:t>
            </a:r>
            <a:endParaRPr lang="en-US" sz="2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86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7" y="1063417"/>
            <a:ext cx="9911925" cy="1372986"/>
          </a:xfrm>
        </p:spPr>
        <p:txBody>
          <a:bodyPr/>
          <a:lstStyle/>
          <a:p>
            <a:r>
              <a:rPr lang="sr-Latn-RS" dirty="0" smtClean="0"/>
              <a:t>Kognitivna terapija, Aaron Beck</a:t>
            </a:r>
            <a:br>
              <a:rPr lang="sr-Latn-RS" dirty="0" smtClean="0"/>
            </a:br>
            <a:r>
              <a:rPr lang="sr-Latn-RS" sz="2800" dirty="0" smtClean="0"/>
              <a:t>(1921-2021) 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354" y="3745523"/>
            <a:ext cx="3279531" cy="25512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55071" y="4067062"/>
            <a:ext cx="3502269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ZurichBT-Roman"/>
              </a:rPr>
              <a:t>Ključni</a:t>
            </a:r>
            <a:r>
              <a:rPr lang="en-US" sz="2800" dirty="0">
                <a:latin typeface="ZurichBT-Roman"/>
              </a:rPr>
              <a:t> </a:t>
            </a:r>
            <a:r>
              <a:rPr lang="en-US" sz="2800" dirty="0" err="1">
                <a:latin typeface="ZurichBT-Roman"/>
              </a:rPr>
              <a:t>pojmovi</a:t>
            </a:r>
            <a:r>
              <a:rPr lang="en-US" sz="2800" dirty="0">
                <a:latin typeface="ZurichBT-Roman"/>
              </a:rPr>
              <a:t>:</a:t>
            </a:r>
          </a:p>
          <a:p>
            <a:r>
              <a:rPr lang="en-US" dirty="0" err="1">
                <a:latin typeface="ZurichBT-Roman"/>
              </a:rPr>
              <a:t>kognitivne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sheme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ključna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uverenja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disfunkcionalna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uverenja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automatske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misli</a:t>
            </a:r>
            <a:r>
              <a:rPr lang="en-US" dirty="0">
                <a:latin typeface="ZurichBT-Roman"/>
              </a:rPr>
              <a:t>,</a:t>
            </a:r>
          </a:p>
          <a:p>
            <a:r>
              <a:rPr lang="en-US" dirty="0" err="1">
                <a:latin typeface="ZurichBT-Roman"/>
              </a:rPr>
              <a:t>kognitivne</a:t>
            </a:r>
            <a:r>
              <a:rPr lang="en-US" dirty="0">
                <a:latin typeface="ZurichBT-Roman"/>
              </a:rPr>
              <a:t> </a:t>
            </a:r>
            <a:r>
              <a:rPr lang="en-US" dirty="0" err="1">
                <a:latin typeface="ZurichBT-Roman"/>
              </a:rPr>
              <a:t>distorzije</a:t>
            </a:r>
            <a:r>
              <a:rPr lang="en-US" dirty="0">
                <a:latin typeface="ZurichBT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86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KT </a:t>
            </a:r>
            <a:r>
              <a:rPr lang="en-US" dirty="0" err="1" smtClean="0"/>
              <a:t>počiva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b="1" dirty="0" smtClean="0"/>
              <a:t>tri </a:t>
            </a:r>
            <a:r>
              <a:rPr lang="en-US" b="1" dirty="0" err="1" smtClean="0"/>
              <a:t>glavne</a:t>
            </a:r>
            <a:r>
              <a:rPr lang="en-US" b="1" dirty="0" smtClean="0"/>
              <a:t> </a:t>
            </a:r>
            <a:r>
              <a:rPr lang="en-US" b="1" dirty="0" err="1" smtClean="0"/>
              <a:t>pretpostavke</a:t>
            </a:r>
            <a:r>
              <a:rPr lang="sr-Latn-RS" b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000" dirty="0" smtClean="0"/>
              <a:t>(</a:t>
            </a:r>
            <a:r>
              <a:rPr lang="pt-BR" sz="2000" dirty="0"/>
              <a:t>1) </a:t>
            </a:r>
            <a:r>
              <a:rPr lang="pt-BR" sz="2000" b="1" dirty="0"/>
              <a:t>hipoteza pristupa</a:t>
            </a:r>
            <a:r>
              <a:rPr lang="pt-BR" sz="2000" dirty="0"/>
              <a:t>: pomoću odgovarajuće obuke, motivacije i pažnje ljudi mogu da osveste sadržaj </a:t>
            </a:r>
            <a:r>
              <a:rPr lang="pt-BR" sz="2000" dirty="0" smtClean="0"/>
              <a:t>i</a:t>
            </a:r>
            <a:r>
              <a:rPr lang="sr-Latn-RS" sz="2000" dirty="0" smtClean="0"/>
              <a:t> </a:t>
            </a:r>
            <a:r>
              <a:rPr lang="en-US" sz="2000" dirty="0" err="1" smtClean="0"/>
              <a:t>proces</a:t>
            </a:r>
            <a:r>
              <a:rPr lang="en-US" sz="2000" dirty="0" smtClean="0"/>
              <a:t> </a:t>
            </a:r>
            <a:r>
              <a:rPr lang="en-US" sz="2000" dirty="0" err="1"/>
              <a:t>mišljenja</a:t>
            </a:r>
            <a:r>
              <a:rPr lang="en-US" sz="2000" dirty="0"/>
              <a:t>;</a:t>
            </a:r>
          </a:p>
          <a:p>
            <a:r>
              <a:rPr lang="en-US" sz="2000" dirty="0"/>
              <a:t>(2) </a:t>
            </a:r>
            <a:r>
              <a:rPr lang="en-US" sz="2000" b="1" dirty="0" err="1"/>
              <a:t>hipoteza</a:t>
            </a:r>
            <a:r>
              <a:rPr lang="en-US" sz="2000" b="1" dirty="0"/>
              <a:t> </a:t>
            </a:r>
            <a:r>
              <a:rPr lang="en-US" sz="2000" b="1" dirty="0" err="1"/>
              <a:t>posredovanja</a:t>
            </a:r>
            <a:r>
              <a:rPr lang="en-US" sz="2000" b="1" dirty="0"/>
              <a:t> (</a:t>
            </a:r>
            <a:r>
              <a:rPr lang="en-US" sz="2000" b="1" dirty="0" err="1"/>
              <a:t>medijacije</a:t>
            </a:r>
            <a:r>
              <a:rPr lang="en-US" sz="2000" b="1" dirty="0"/>
              <a:t>): </a:t>
            </a:r>
            <a:r>
              <a:rPr lang="en-US" sz="2000" dirty="0" err="1"/>
              <a:t>način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koji</a:t>
            </a:r>
            <a:r>
              <a:rPr lang="en-US" sz="2000" dirty="0"/>
              <a:t> </a:t>
            </a:r>
            <a:r>
              <a:rPr lang="en-US" sz="2000" dirty="0" err="1"/>
              <a:t>ljudi</a:t>
            </a:r>
            <a:r>
              <a:rPr lang="en-US" sz="2000" dirty="0"/>
              <a:t> </a:t>
            </a:r>
            <a:r>
              <a:rPr lang="en-US" sz="2000" dirty="0" err="1"/>
              <a:t>razmišljaju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tumače</a:t>
            </a:r>
            <a:r>
              <a:rPr lang="en-US" sz="2000" dirty="0"/>
              <a:t> </a:t>
            </a:r>
            <a:r>
              <a:rPr lang="en-US" sz="2000" dirty="0" err="1"/>
              <a:t>događaje</a:t>
            </a:r>
            <a:r>
              <a:rPr lang="en-US" sz="2000" dirty="0"/>
              <a:t> </a:t>
            </a:r>
            <a:r>
              <a:rPr lang="en-US" sz="2000" dirty="0" err="1"/>
              <a:t>utiče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 smtClean="0"/>
              <a:t>njihove</a:t>
            </a:r>
            <a:r>
              <a:rPr lang="sr-Latn-RS" sz="2000" dirty="0" smtClean="0"/>
              <a:t> </a:t>
            </a:r>
            <a:r>
              <a:rPr lang="en-US" sz="2000" dirty="0" err="1" smtClean="0"/>
              <a:t>emocije</a:t>
            </a:r>
            <a:r>
              <a:rPr lang="en-US" sz="2000" dirty="0" smtClean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ponašanja</a:t>
            </a:r>
            <a:r>
              <a:rPr lang="en-US" sz="2000" dirty="0"/>
              <a:t>;</a:t>
            </a:r>
          </a:p>
          <a:p>
            <a:r>
              <a:rPr lang="en-US" sz="2000" dirty="0"/>
              <a:t>(3) </a:t>
            </a:r>
            <a:r>
              <a:rPr lang="en-US" sz="2000" b="1" dirty="0" err="1"/>
              <a:t>hipoteza</a:t>
            </a:r>
            <a:r>
              <a:rPr lang="en-US" sz="2000" b="1" dirty="0"/>
              <a:t> </a:t>
            </a:r>
            <a:r>
              <a:rPr lang="en-US" sz="2000" b="1" dirty="0" err="1"/>
              <a:t>promene</a:t>
            </a:r>
            <a:r>
              <a:rPr lang="en-US" sz="2000" dirty="0"/>
              <a:t>: </a:t>
            </a:r>
            <a:r>
              <a:rPr lang="en-US" sz="2000" dirty="0" err="1"/>
              <a:t>ljudi</a:t>
            </a:r>
            <a:r>
              <a:rPr lang="en-US" sz="2000" dirty="0"/>
              <a:t> </a:t>
            </a:r>
            <a:r>
              <a:rPr lang="en-US" sz="2000" dirty="0" err="1"/>
              <a:t>mogu</a:t>
            </a:r>
            <a:r>
              <a:rPr lang="en-US" sz="2000" dirty="0"/>
              <a:t> </a:t>
            </a:r>
            <a:r>
              <a:rPr lang="en-US" sz="2000" dirty="0" err="1"/>
              <a:t>postati</a:t>
            </a:r>
            <a:r>
              <a:rPr lang="en-US" sz="2000" dirty="0"/>
              <a:t> </a:t>
            </a:r>
            <a:r>
              <a:rPr lang="en-US" sz="2000" dirty="0" err="1"/>
              <a:t>funkcionalniji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prilagodljiviji</a:t>
            </a:r>
            <a:r>
              <a:rPr lang="en-US" sz="2000" dirty="0"/>
              <a:t> </a:t>
            </a:r>
            <a:r>
              <a:rPr lang="en-US" sz="2000" dirty="0" err="1"/>
              <a:t>tako</a:t>
            </a:r>
            <a:r>
              <a:rPr lang="en-US" sz="2000" dirty="0"/>
              <a:t> </a:t>
            </a:r>
            <a:r>
              <a:rPr lang="en-US" sz="2000" dirty="0" err="1"/>
              <a:t>što</a:t>
            </a:r>
            <a:r>
              <a:rPr lang="en-US" sz="2000" dirty="0"/>
              <a:t> </a:t>
            </a:r>
            <a:r>
              <a:rPr lang="en-US" sz="2000" dirty="0" err="1"/>
              <a:t>će</a:t>
            </a:r>
            <a:r>
              <a:rPr lang="en-US" sz="2000" dirty="0"/>
              <a:t> </a:t>
            </a:r>
            <a:r>
              <a:rPr lang="en-US" sz="2000" dirty="0" err="1"/>
              <a:t>voljno</a:t>
            </a:r>
            <a:r>
              <a:rPr lang="en-US" sz="2000" dirty="0"/>
              <a:t> </a:t>
            </a:r>
            <a:r>
              <a:rPr lang="en-US" sz="2000" dirty="0" err="1"/>
              <a:t>menjati</a:t>
            </a:r>
            <a:r>
              <a:rPr lang="en-US" sz="2000" dirty="0"/>
              <a:t> </a:t>
            </a:r>
            <a:r>
              <a:rPr lang="en-US" sz="2000" dirty="0" err="1" smtClean="0"/>
              <a:t>svoje</a:t>
            </a:r>
            <a:r>
              <a:rPr lang="sr-Latn-RS" sz="2000" dirty="0" smtClean="0"/>
              <a:t> </a:t>
            </a:r>
            <a:r>
              <a:rPr lang="pl-PL" sz="2000" dirty="0" smtClean="0"/>
              <a:t>kognicije </a:t>
            </a:r>
            <a:r>
              <a:rPr lang="pl-PL" sz="2000" dirty="0"/>
              <a:t>i reakcije na okolnosti sa kojima se suočavaju.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4357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28921311"/>
              </p:ext>
            </p:extLst>
          </p:nvPr>
        </p:nvGraphicFramePr>
        <p:xfrm>
          <a:off x="1450732" y="492369"/>
          <a:ext cx="7851530" cy="5978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ight Arrow 1"/>
          <p:cNvSpPr/>
          <p:nvPr/>
        </p:nvSpPr>
        <p:spPr>
          <a:xfrm>
            <a:off x="7863253" y="5363308"/>
            <a:ext cx="896815" cy="3077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7863254" y="1356946"/>
            <a:ext cx="896815" cy="3077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7863253" y="3302977"/>
            <a:ext cx="896815" cy="3077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59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60005636"/>
              </p:ext>
            </p:extLst>
          </p:nvPr>
        </p:nvGraphicFramePr>
        <p:xfrm>
          <a:off x="1450732" y="492369"/>
          <a:ext cx="7851530" cy="5978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ight Arrow 1"/>
          <p:cNvSpPr/>
          <p:nvPr/>
        </p:nvSpPr>
        <p:spPr>
          <a:xfrm>
            <a:off x="7863253" y="5363308"/>
            <a:ext cx="896815" cy="3077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7863254" y="1356946"/>
            <a:ext cx="896815" cy="3077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7863253" y="3302977"/>
            <a:ext cx="896815" cy="3077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82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1" y="210026"/>
            <a:ext cx="1113985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ZurichBT-Roman"/>
              </a:rPr>
              <a:t>PRIMER</a:t>
            </a:r>
            <a:r>
              <a:rPr lang="sr-Latn-RS" sz="2400" b="1" dirty="0" smtClean="0">
                <a:solidFill>
                  <a:srgbClr val="FF0000"/>
                </a:solidFill>
                <a:latin typeface="ZurichBT-Roman"/>
              </a:rPr>
              <a:t>: klijentkinja mlad psiholog (str. 46-47)</a:t>
            </a:r>
            <a:endParaRPr lang="en-US" sz="2400" b="1" dirty="0" smtClean="0">
              <a:solidFill>
                <a:srgbClr val="FF0000"/>
              </a:solidFill>
              <a:latin typeface="ZurichBT-Roman"/>
            </a:endParaRPr>
          </a:p>
          <a:p>
            <a:endParaRPr lang="en-US" dirty="0">
              <a:latin typeface="ZurichBT-Roman"/>
            </a:endParaRPr>
          </a:p>
          <a:p>
            <a:r>
              <a:rPr lang="en-US" sz="2400" dirty="0" err="1" smtClean="0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Znači</a:t>
            </a:r>
            <a:r>
              <a:rPr lang="en-US" sz="2400" dirty="0">
                <a:latin typeface="ZurichBT-Roman"/>
              </a:rPr>
              <a:t>, Vi </a:t>
            </a:r>
            <a:r>
              <a:rPr lang="en-US" sz="2400" dirty="0" err="1">
                <a:latin typeface="ZurichBT-Roman"/>
              </a:rPr>
              <a:t>želite</a:t>
            </a:r>
            <a:r>
              <a:rPr lang="en-US" sz="2400" dirty="0">
                <a:latin typeface="ZurichBT-Roman"/>
              </a:rPr>
              <a:t> da </a:t>
            </a:r>
            <a:r>
              <a:rPr lang="en-US" sz="2400" dirty="0" err="1">
                <a:latin typeface="ZurichBT-Roman"/>
              </a:rPr>
              <a:t>rešite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svoje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probleme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kako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biste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efikasnije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rešavali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probleme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drugih</a:t>
            </a:r>
            <a:r>
              <a:rPr lang="en-US" sz="2400" dirty="0">
                <a:latin typeface="ZurichBT-Roman"/>
              </a:rPr>
              <a:t>?</a:t>
            </a:r>
          </a:p>
          <a:p>
            <a:r>
              <a:rPr lang="en-US" sz="2400" dirty="0" err="1">
                <a:latin typeface="ZurichBT-Roman"/>
              </a:rPr>
              <a:t>Klijent</a:t>
            </a:r>
            <a:r>
              <a:rPr lang="en-US" sz="2400" dirty="0">
                <a:latin typeface="ZurichBT-Roman"/>
              </a:rPr>
              <a:t>: Da.</a:t>
            </a:r>
          </a:p>
          <a:p>
            <a:r>
              <a:rPr lang="it-IT" sz="2400" dirty="0">
                <a:latin typeface="ZurichBT-Roman"/>
              </a:rPr>
              <a:t>Terapeut: Pretpostavimo na trenutak da u perspektivi nema i neće biti potrebe da rešavate </a:t>
            </a:r>
            <a:r>
              <a:rPr lang="it-IT" sz="2400" dirty="0" smtClean="0">
                <a:latin typeface="ZurichBT-Roman"/>
              </a:rPr>
              <a:t>probleme</a:t>
            </a:r>
            <a:r>
              <a:rPr lang="sr-Latn-RS" sz="2400" dirty="0" smtClean="0">
                <a:latin typeface="ZurichBT-Roman"/>
              </a:rPr>
              <a:t> </a:t>
            </a:r>
            <a:r>
              <a:rPr lang="en-US" sz="2400" dirty="0" err="1" smtClean="0">
                <a:latin typeface="ZurichBT-Roman"/>
              </a:rPr>
              <a:t>drugih</a:t>
            </a:r>
            <a:r>
              <a:rPr lang="en-US" sz="2400" dirty="0" smtClean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ljudi</a:t>
            </a:r>
            <a:r>
              <a:rPr lang="en-US" sz="2400" dirty="0">
                <a:latin typeface="ZurichBT-Roman"/>
              </a:rPr>
              <a:t>. Da li bi </a:t>
            </a:r>
            <a:r>
              <a:rPr lang="en-US" sz="2400" dirty="0" err="1">
                <a:latin typeface="ZurichBT-Roman"/>
              </a:rPr>
              <a:t>za</a:t>
            </a:r>
            <a:r>
              <a:rPr lang="en-US" sz="2400" dirty="0">
                <a:latin typeface="ZurichBT-Roman"/>
              </a:rPr>
              <a:t> Vas </a:t>
            </a:r>
            <a:r>
              <a:rPr lang="en-US" sz="2400" dirty="0" err="1">
                <a:latin typeface="ZurichBT-Roman"/>
              </a:rPr>
              <a:t>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dalje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imalo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smisla</a:t>
            </a:r>
            <a:r>
              <a:rPr lang="en-US" sz="2400" dirty="0">
                <a:latin typeface="ZurichBT-Roman"/>
              </a:rPr>
              <a:t> da </a:t>
            </a:r>
            <a:r>
              <a:rPr lang="en-US" sz="2400" dirty="0" err="1">
                <a:latin typeface="ZurichBT-Roman"/>
              </a:rPr>
              <a:t>rešavate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svoje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probleme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 smtClean="0">
                <a:latin typeface="ZurichBT-Roman"/>
              </a:rPr>
              <a:t>pomoću</a:t>
            </a:r>
            <a:r>
              <a:rPr lang="sr-Latn-RS" sz="2400" dirty="0" smtClean="0">
                <a:latin typeface="ZurichBT-Roman"/>
              </a:rPr>
              <a:t> </a:t>
            </a:r>
            <a:r>
              <a:rPr lang="en-US" sz="2400" dirty="0" err="1" smtClean="0">
                <a:latin typeface="ZurichBT-Roman"/>
              </a:rPr>
              <a:t>psihoterapije</a:t>
            </a:r>
            <a:r>
              <a:rPr lang="en-US" sz="2400" dirty="0">
                <a:latin typeface="ZurichBT-Roman"/>
              </a:rPr>
              <a:t>?</a:t>
            </a:r>
          </a:p>
          <a:p>
            <a:r>
              <a:rPr lang="pl-PL" sz="2400" dirty="0">
                <a:latin typeface="ZurichBT-Roman"/>
              </a:rPr>
              <a:t>Klijent: Pa… nisam tako razmišljala.</a:t>
            </a:r>
          </a:p>
          <a:p>
            <a:r>
              <a:rPr lang="en-US" sz="2400" dirty="0" err="1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Da li </a:t>
            </a:r>
            <a:r>
              <a:rPr lang="en-US" sz="2400" dirty="0" err="1">
                <a:latin typeface="ZurichBT-Roman"/>
              </a:rPr>
              <a:t>Vam</a:t>
            </a:r>
            <a:r>
              <a:rPr lang="en-US" sz="2400" dirty="0">
                <a:latin typeface="ZurichBT-Roman"/>
              </a:rPr>
              <a:t> je u </a:t>
            </a:r>
            <a:r>
              <a:rPr lang="en-US" sz="2400" dirty="0" err="1">
                <a:latin typeface="ZurichBT-Roman"/>
              </a:rPr>
              <a:t>redu</a:t>
            </a:r>
            <a:r>
              <a:rPr lang="en-US" sz="2400" dirty="0">
                <a:latin typeface="ZurichBT-Roman"/>
              </a:rPr>
              <a:t> da se </a:t>
            </a:r>
            <a:r>
              <a:rPr lang="en-US" sz="2400" dirty="0" err="1">
                <a:latin typeface="ZurichBT-Roman"/>
              </a:rPr>
              <a:t>usmerimo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rešavanje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Vaših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problema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smetnji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čak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ako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smtClean="0">
                <a:latin typeface="ZurichBT-Roman"/>
              </a:rPr>
              <a:t>to</a:t>
            </a:r>
            <a:r>
              <a:rPr lang="sr-Latn-RS" sz="2400" dirty="0" smtClean="0">
                <a:latin typeface="ZurichBT-Roman"/>
              </a:rPr>
              <a:t> </a:t>
            </a:r>
            <a:r>
              <a:rPr lang="en-US" sz="2400" dirty="0" err="1" smtClean="0">
                <a:latin typeface="ZurichBT-Roman"/>
              </a:rPr>
              <a:t>možda</a:t>
            </a:r>
            <a:r>
              <a:rPr lang="en-US" sz="2400" dirty="0" smtClean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neće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biti</a:t>
            </a:r>
            <a:r>
              <a:rPr lang="en-US" sz="2400" dirty="0">
                <a:latin typeface="ZurichBT-Roman"/>
              </a:rPr>
              <a:t> „</a:t>
            </a:r>
            <a:r>
              <a:rPr lang="en-US" sz="2400" dirty="0" err="1">
                <a:latin typeface="ZurichBT-Roman"/>
              </a:rPr>
              <a:t>investicija</a:t>
            </a:r>
            <a:r>
              <a:rPr lang="en-US" sz="2400" dirty="0">
                <a:latin typeface="ZurichBT-Roman"/>
              </a:rPr>
              <a:t>” </a:t>
            </a:r>
            <a:r>
              <a:rPr lang="en-US" sz="2400" dirty="0" err="1">
                <a:latin typeface="ZurichBT-Roman"/>
              </a:rPr>
              <a:t>za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druge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ljude</a:t>
            </a:r>
            <a:r>
              <a:rPr lang="en-US" sz="2400" dirty="0">
                <a:latin typeface="ZurichBT-Roman"/>
              </a:rPr>
              <a:t>?</a:t>
            </a:r>
          </a:p>
          <a:p>
            <a:r>
              <a:rPr lang="en-US" sz="2400" dirty="0" err="1">
                <a:latin typeface="ZurichBT-Roman"/>
              </a:rPr>
              <a:t>Klijent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Mislite</a:t>
            </a:r>
            <a:r>
              <a:rPr lang="en-US" sz="2400" dirty="0">
                <a:latin typeface="ZurichBT-Roman"/>
              </a:rPr>
              <a:t> da to </a:t>
            </a:r>
            <a:r>
              <a:rPr lang="en-US" sz="2400" dirty="0" err="1">
                <a:latin typeface="ZurichBT-Roman"/>
              </a:rPr>
              <a:t>koristi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samo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meni</a:t>
            </a:r>
            <a:r>
              <a:rPr lang="en-US" sz="2400" dirty="0">
                <a:latin typeface="ZurichBT-Roman"/>
              </a:rPr>
              <a:t>?</a:t>
            </a:r>
          </a:p>
          <a:p>
            <a:r>
              <a:rPr lang="en-US" sz="2400" dirty="0" err="1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Da. Da li je „to” </a:t>
            </a:r>
            <a:r>
              <a:rPr lang="en-US" sz="2400" dirty="0" err="1">
                <a:latin typeface="ZurichBT-Roman"/>
              </a:rPr>
              <a:t>dovoljno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značajan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cilj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za</a:t>
            </a:r>
            <a:r>
              <a:rPr lang="en-US" sz="2400" dirty="0">
                <a:latin typeface="ZurichBT-Roman"/>
              </a:rPr>
              <a:t> Vas?</a:t>
            </a:r>
          </a:p>
          <a:p>
            <a:r>
              <a:rPr lang="pl-PL" sz="2400" dirty="0">
                <a:latin typeface="ZurichBT-Roman"/>
              </a:rPr>
              <a:t>Klijent: Da pomognem </a:t>
            </a:r>
            <a:r>
              <a:rPr lang="pl-PL" sz="2400" i="1" dirty="0">
                <a:latin typeface="ZurichBT-Italic"/>
              </a:rPr>
              <a:t>samo </a:t>
            </a:r>
            <a:r>
              <a:rPr lang="pl-PL" sz="2400" dirty="0">
                <a:latin typeface="ZurichBT-Roman"/>
              </a:rPr>
              <a:t>sebi?</a:t>
            </a:r>
          </a:p>
          <a:p>
            <a:r>
              <a:rPr lang="en-US" sz="2400" dirty="0" err="1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Nije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zabranjeno</a:t>
            </a:r>
            <a:r>
              <a:rPr lang="en-US" sz="2400" dirty="0">
                <a:latin typeface="ZurichBT-Roman"/>
              </a:rPr>
              <a:t> da </a:t>
            </a:r>
            <a:r>
              <a:rPr lang="en-US" sz="2400" dirty="0" err="1">
                <a:latin typeface="ZurichBT-Roman"/>
              </a:rPr>
              <a:t>ubuduće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pomažete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drugima</a:t>
            </a:r>
            <a:r>
              <a:rPr lang="en-US" sz="2400" dirty="0">
                <a:latin typeface="ZurichBT-Roman"/>
              </a:rPr>
              <a:t>. Ali </a:t>
            </a:r>
            <a:r>
              <a:rPr lang="en-US" sz="2400" dirty="0" err="1">
                <a:latin typeface="ZurichBT-Roman"/>
              </a:rPr>
              <a:t>razmislite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kako</a:t>
            </a:r>
            <a:r>
              <a:rPr lang="en-US" sz="2400" dirty="0">
                <a:latin typeface="ZurichBT-Roman"/>
              </a:rPr>
              <a:t> bi </a:t>
            </a:r>
            <a:r>
              <a:rPr lang="en-US" sz="2400" dirty="0" err="1">
                <a:latin typeface="ZurichBT-Roman"/>
              </a:rPr>
              <a:t>bilo</a:t>
            </a:r>
            <a:r>
              <a:rPr lang="en-US" sz="2400" dirty="0">
                <a:latin typeface="ZurichBT-Roman"/>
              </a:rPr>
              <a:t> da se </a:t>
            </a:r>
            <a:r>
              <a:rPr lang="en-US" sz="2400" dirty="0" err="1" smtClean="0">
                <a:latin typeface="ZurichBT-Roman"/>
              </a:rPr>
              <a:t>posvetite</a:t>
            </a:r>
            <a:r>
              <a:rPr lang="sr-Latn-RS" sz="2400" dirty="0" smtClean="0">
                <a:latin typeface="ZurichBT-Roman"/>
              </a:rPr>
              <a:t> </a:t>
            </a:r>
            <a:r>
              <a:rPr lang="pl-PL" sz="2400" dirty="0" smtClean="0">
                <a:latin typeface="ZurichBT-Roman"/>
              </a:rPr>
              <a:t>sebi </a:t>
            </a:r>
            <a:r>
              <a:rPr lang="pl-PL" sz="2400" dirty="0">
                <a:latin typeface="ZurichBT-Roman"/>
              </a:rPr>
              <a:t>bez ideje da je to značajno za druge</a:t>
            </a:r>
            <a:r>
              <a:rPr lang="pl-PL" sz="2400" dirty="0" smtClean="0">
                <a:latin typeface="ZurichBT-Roman"/>
              </a:rPr>
              <a:t>.</a:t>
            </a:r>
            <a:endParaRPr lang="pl-PL" sz="2400" dirty="0">
              <a:latin typeface="ZurichBT-Roman"/>
            </a:endParaRPr>
          </a:p>
        </p:txBody>
      </p:sp>
    </p:spTree>
    <p:extLst>
      <p:ext uri="{BB962C8B-B14F-4D97-AF65-F5344CB8AC3E}">
        <p14:creationId xmlns:p14="http://schemas.microsoft.com/office/powerpoint/2010/main" val="141546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861" y="214518"/>
            <a:ext cx="11139853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latin typeface="ZurichBT-Roman"/>
              </a:rPr>
              <a:t>Klijent</a:t>
            </a:r>
            <a:r>
              <a:rPr lang="pl-PL" sz="2400" dirty="0">
                <a:latin typeface="ZurichBT-Roman"/>
              </a:rPr>
              <a:t>: Teško mi je da sebe stavim u prvi plan.</a:t>
            </a:r>
          </a:p>
          <a:p>
            <a:pPr algn="just"/>
            <a:r>
              <a:rPr lang="en-US" sz="2400" dirty="0" err="1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Razumem</a:t>
            </a:r>
            <a:r>
              <a:rPr lang="en-US" sz="2400" dirty="0">
                <a:latin typeface="ZurichBT-Roman"/>
              </a:rPr>
              <a:t>. </a:t>
            </a:r>
            <a:r>
              <a:rPr lang="en-US" sz="2400" dirty="0" err="1">
                <a:latin typeface="ZurichBT-Roman"/>
              </a:rPr>
              <a:t>Kako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Vam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zvuči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ideja</a:t>
            </a:r>
            <a:r>
              <a:rPr lang="en-US" sz="2400" dirty="0">
                <a:latin typeface="ZurichBT-Roman"/>
              </a:rPr>
              <a:t> „</a:t>
            </a:r>
            <a:r>
              <a:rPr lang="en-US" sz="2400" dirty="0" err="1">
                <a:latin typeface="ZurichBT-Roman"/>
              </a:rPr>
              <a:t>Pomoći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ću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sebi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i="1" dirty="0" err="1">
                <a:latin typeface="ZurichBT-Italic"/>
              </a:rPr>
              <a:t>samo</a:t>
            </a:r>
            <a:r>
              <a:rPr lang="en-US" sz="2400" i="1" dirty="0">
                <a:latin typeface="ZurichBT-Italic"/>
              </a:rPr>
              <a:t> </a:t>
            </a:r>
            <a:r>
              <a:rPr lang="en-US" sz="2400" i="1" dirty="0" err="1">
                <a:latin typeface="ZurichBT-Italic"/>
              </a:rPr>
              <a:t>zato</a:t>
            </a:r>
            <a:r>
              <a:rPr lang="en-US" sz="2400" i="1" dirty="0">
                <a:latin typeface="ZurichBT-Italic"/>
              </a:rPr>
              <a:t> </a:t>
            </a:r>
            <a:r>
              <a:rPr lang="en-US" sz="2400" dirty="0" err="1">
                <a:latin typeface="ZurichBT-Roman"/>
              </a:rPr>
              <a:t>što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ću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tako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biti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 smtClean="0">
                <a:latin typeface="ZurichBT-Roman"/>
              </a:rPr>
              <a:t>korisna</a:t>
            </a:r>
            <a:r>
              <a:rPr lang="sr-Latn-RS" sz="2400" dirty="0" smtClean="0">
                <a:latin typeface="ZurichBT-Roman"/>
              </a:rPr>
              <a:t> </a:t>
            </a:r>
            <a:r>
              <a:rPr lang="en-US" sz="2400" dirty="0" err="1" smtClean="0">
                <a:latin typeface="ZurichBT-Roman"/>
              </a:rPr>
              <a:t>drugima</a:t>
            </a:r>
            <a:r>
              <a:rPr lang="en-US" sz="2400" dirty="0">
                <a:latin typeface="ZurichBT-Roman"/>
              </a:rPr>
              <a:t>” </a:t>
            </a:r>
            <a:r>
              <a:rPr lang="en-US" sz="2400" dirty="0" err="1">
                <a:latin typeface="ZurichBT-Roman"/>
              </a:rPr>
              <a:t>kad</a:t>
            </a:r>
            <a:r>
              <a:rPr lang="en-US" sz="2400" dirty="0">
                <a:latin typeface="ZurichBT-Roman"/>
              </a:rPr>
              <a:t> je </a:t>
            </a:r>
            <a:r>
              <a:rPr lang="en-US" sz="2400" dirty="0" err="1">
                <a:latin typeface="ZurichBT-Roman"/>
              </a:rPr>
              <a:t>ja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izgovorim</a:t>
            </a:r>
            <a:r>
              <a:rPr lang="en-US" sz="2400" dirty="0">
                <a:latin typeface="ZurichBT-Roman"/>
              </a:rPr>
              <a:t>? Ili </a:t>
            </a:r>
            <a:r>
              <a:rPr lang="en-US" sz="2400" dirty="0" err="1">
                <a:latin typeface="ZurichBT-Roman"/>
              </a:rPr>
              <a:t>kao</a:t>
            </a:r>
            <a:r>
              <a:rPr lang="en-US" sz="2400" dirty="0">
                <a:latin typeface="ZurichBT-Roman"/>
              </a:rPr>
              <a:t> da je to </a:t>
            </a:r>
            <a:r>
              <a:rPr lang="en-US" sz="2400" dirty="0" err="1">
                <a:latin typeface="ZurichBT-Roman"/>
              </a:rPr>
              <a:t>izgovorio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neki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Vaš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zamišljeni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ili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stvarni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klijent</a:t>
            </a:r>
            <a:r>
              <a:rPr lang="en-US" sz="2400" dirty="0">
                <a:latin typeface="ZurichBT-Roman"/>
              </a:rPr>
              <a:t>?</a:t>
            </a:r>
          </a:p>
          <a:p>
            <a:pPr algn="just"/>
            <a:r>
              <a:rPr lang="en-US" sz="2400" dirty="0" err="1">
                <a:latin typeface="ZurichBT-Roman"/>
              </a:rPr>
              <a:t>Klijent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Zvuči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kao</a:t>
            </a:r>
            <a:r>
              <a:rPr lang="en-US" sz="2400" dirty="0">
                <a:latin typeface="ZurichBT-Roman"/>
              </a:rPr>
              <a:t> da </a:t>
            </a:r>
            <a:r>
              <a:rPr lang="en-US" sz="2400" dirty="0" err="1">
                <a:latin typeface="ZurichBT-Roman"/>
              </a:rPr>
              <a:t>su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drugi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ljudi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bitni</a:t>
            </a:r>
            <a:r>
              <a:rPr lang="en-US" sz="2400" dirty="0">
                <a:latin typeface="ZurichBT-Roman"/>
              </a:rPr>
              <a:t> a </a:t>
            </a:r>
            <a:r>
              <a:rPr lang="en-US" sz="2400" dirty="0" err="1">
                <a:latin typeface="ZurichBT-Roman"/>
              </a:rPr>
              <a:t>ja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nisam</a:t>
            </a:r>
            <a:r>
              <a:rPr lang="en-US" sz="2400" dirty="0">
                <a:latin typeface="ZurichBT-Roman"/>
              </a:rPr>
              <a:t>. Kao da </a:t>
            </a:r>
            <a:r>
              <a:rPr lang="en-US" sz="2400" dirty="0" err="1">
                <a:latin typeface="ZurichBT-Roman"/>
              </a:rPr>
              <a:t>sam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neko</a:t>
            </a:r>
            <a:r>
              <a:rPr lang="en-US" sz="2400" dirty="0">
                <a:latin typeface="ZurichBT-Roman"/>
              </a:rPr>
              <a:t> „</a:t>
            </a:r>
            <a:r>
              <a:rPr lang="en-US" sz="2400" dirty="0" err="1">
                <a:latin typeface="ZurichBT-Roman"/>
              </a:rPr>
              <a:t>sredstvo</a:t>
            </a:r>
            <a:r>
              <a:rPr lang="en-US" sz="2400" dirty="0">
                <a:latin typeface="ZurichBT-Roman"/>
              </a:rPr>
              <a:t>”.</a:t>
            </a:r>
          </a:p>
          <a:p>
            <a:pPr algn="just"/>
            <a:r>
              <a:rPr lang="en-US" sz="2400" dirty="0" err="1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To </a:t>
            </a:r>
            <a:r>
              <a:rPr lang="en-US" sz="2400" dirty="0" err="1">
                <a:latin typeface="ZurichBT-Roman"/>
              </a:rPr>
              <a:t>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jeste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važna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tema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za</a:t>
            </a:r>
            <a:r>
              <a:rPr lang="en-US" sz="2400" dirty="0">
                <a:latin typeface="ZurichBT-Roman"/>
              </a:rPr>
              <a:t> Vas. </a:t>
            </a:r>
            <a:r>
              <a:rPr lang="en-US" sz="2400" dirty="0" err="1">
                <a:latin typeface="ZurichBT-Roman"/>
              </a:rPr>
              <a:t>Zato</a:t>
            </a:r>
            <a:r>
              <a:rPr lang="en-US" sz="2400" dirty="0">
                <a:latin typeface="ZurichBT-Roman"/>
              </a:rPr>
              <a:t> je </a:t>
            </a:r>
            <a:r>
              <a:rPr lang="en-US" sz="2400" dirty="0" err="1">
                <a:latin typeface="ZurichBT-Roman"/>
              </a:rPr>
              <a:t>bitno</a:t>
            </a:r>
            <a:r>
              <a:rPr lang="en-US" sz="2400" dirty="0">
                <a:latin typeface="ZurichBT-Roman"/>
              </a:rPr>
              <a:t> da </a:t>
            </a:r>
            <a:r>
              <a:rPr lang="en-US" sz="2400" dirty="0" err="1">
                <a:latin typeface="ZurichBT-Roman"/>
              </a:rPr>
              <a:t>postavimo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terapijski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cilj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koji</a:t>
            </a:r>
            <a:r>
              <a:rPr lang="en-US" sz="2400" dirty="0">
                <a:latin typeface="ZurichBT-Roman"/>
              </a:rPr>
              <a:t> se </a:t>
            </a:r>
            <a:r>
              <a:rPr lang="en-US" sz="2400" dirty="0" err="1">
                <a:latin typeface="ZurichBT-Roman"/>
              </a:rPr>
              <a:t>tiče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i="1" dirty="0" err="1">
                <a:latin typeface="ZurichBT-Italic"/>
              </a:rPr>
              <a:t>baš</a:t>
            </a:r>
            <a:r>
              <a:rPr lang="en-US" sz="2400" i="1" dirty="0">
                <a:latin typeface="ZurichBT-Italic"/>
              </a:rPr>
              <a:t> </a:t>
            </a:r>
            <a:r>
              <a:rPr lang="en-US" sz="2400" i="1" dirty="0" smtClean="0">
                <a:latin typeface="ZurichBT-Italic"/>
              </a:rPr>
              <a:t>Vas</a:t>
            </a:r>
            <a:r>
              <a:rPr lang="sr-Latn-RS" sz="2400" i="1" dirty="0" smtClean="0">
                <a:latin typeface="ZurichBT-Italic"/>
              </a:rPr>
              <a:t> </a:t>
            </a:r>
            <a:r>
              <a:rPr lang="en-US" sz="2400" dirty="0" err="1" smtClean="0">
                <a:latin typeface="ZurichBT-Roman"/>
              </a:rPr>
              <a:t>i</a:t>
            </a:r>
            <a:r>
              <a:rPr lang="en-US" sz="2400" dirty="0" smtClean="0">
                <a:latin typeface="ZurichBT-Roman"/>
              </a:rPr>
              <a:t> </a:t>
            </a:r>
            <a:r>
              <a:rPr lang="en-US" sz="2400" i="1" dirty="0" err="1">
                <a:latin typeface="ZurichBT-Italic"/>
              </a:rPr>
              <a:t>radi</a:t>
            </a:r>
            <a:r>
              <a:rPr lang="en-US" sz="2400" i="1" dirty="0">
                <a:latin typeface="ZurichBT-Italic"/>
              </a:rPr>
              <a:t> Vas</a:t>
            </a:r>
            <a:r>
              <a:rPr lang="en-US" sz="2400" dirty="0">
                <a:latin typeface="ZurichBT-Roman"/>
              </a:rPr>
              <a:t>.</a:t>
            </a:r>
          </a:p>
          <a:p>
            <a:pPr algn="just"/>
            <a:r>
              <a:rPr lang="pl-PL" sz="2400" dirty="0">
                <a:latin typeface="ZurichBT-Roman"/>
              </a:rPr>
              <a:t>Klijent: (tiho) To znači da je OK što sam ovde radi sebe...</a:t>
            </a:r>
          </a:p>
          <a:p>
            <a:pPr algn="just"/>
            <a:r>
              <a:rPr lang="en-US" sz="2400" dirty="0" err="1">
                <a:latin typeface="ZurichBT-Roman"/>
              </a:rPr>
              <a:t>Terapeut</a:t>
            </a:r>
            <a:r>
              <a:rPr lang="en-US" sz="2400" dirty="0">
                <a:latin typeface="ZurichBT-Roman"/>
              </a:rPr>
              <a:t>: Da li je OK da </a:t>
            </a:r>
            <a:r>
              <a:rPr lang="en-US" sz="2400" dirty="0" err="1">
                <a:latin typeface="ZurichBT-Roman"/>
              </a:rPr>
              <a:t>ste</a:t>
            </a:r>
            <a:r>
              <a:rPr lang="en-US" sz="2400" dirty="0">
                <a:latin typeface="ZurichBT-Roman"/>
              </a:rPr>
              <a:t> Vi </a:t>
            </a:r>
            <a:r>
              <a:rPr lang="en-US" sz="2400" dirty="0" err="1">
                <a:latin typeface="ZurichBT-Roman"/>
              </a:rPr>
              <a:t>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Vaša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dobrobit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b="1" dirty="0" err="1">
                <a:latin typeface="ZurichBT-Bold"/>
              </a:rPr>
              <a:t>cilj</a:t>
            </a:r>
            <a:r>
              <a:rPr lang="en-US" sz="2400" b="1" dirty="0">
                <a:latin typeface="ZurichBT-Bold"/>
              </a:rPr>
              <a:t> a ne </a:t>
            </a:r>
            <a:r>
              <a:rPr lang="en-US" sz="2400" b="1" dirty="0" err="1">
                <a:latin typeface="ZurichBT-Bold"/>
              </a:rPr>
              <a:t>sredstvo</a:t>
            </a:r>
            <a:r>
              <a:rPr lang="en-US" sz="2400" dirty="0">
                <a:latin typeface="ZurichBT-Roman"/>
              </a:rPr>
              <a:t>?</a:t>
            </a:r>
          </a:p>
          <a:p>
            <a:pPr algn="just"/>
            <a:r>
              <a:rPr lang="en-US" sz="2400" dirty="0" err="1">
                <a:latin typeface="ZurichBT-Roman"/>
              </a:rPr>
              <a:t>Klijent</a:t>
            </a:r>
            <a:r>
              <a:rPr lang="en-US" sz="2400" dirty="0">
                <a:latin typeface="ZurichBT-Roman"/>
              </a:rPr>
              <a:t>: </a:t>
            </a:r>
            <a:r>
              <a:rPr lang="en-US" sz="2400" dirty="0" err="1">
                <a:latin typeface="ZurichBT-Roman"/>
              </a:rPr>
              <a:t>Shvatam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šta</a:t>
            </a:r>
            <a:r>
              <a:rPr lang="en-US" sz="2400" dirty="0">
                <a:latin typeface="ZurichBT-Roman"/>
              </a:rPr>
              <a:t> mi </a:t>
            </a:r>
            <a:r>
              <a:rPr lang="en-US" sz="2400" dirty="0" err="1">
                <a:latin typeface="ZurichBT-Roman"/>
              </a:rPr>
              <a:t>govorite</a:t>
            </a:r>
            <a:r>
              <a:rPr lang="en-US" sz="2400" dirty="0">
                <a:latin typeface="ZurichBT-Roman"/>
              </a:rPr>
              <a:t>… </a:t>
            </a:r>
            <a:r>
              <a:rPr lang="en-US" sz="2400" dirty="0" err="1">
                <a:latin typeface="ZurichBT-Roman"/>
              </a:rPr>
              <a:t>Jednostavno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nisam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ni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primetila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šta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sam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rekla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na</a:t>
            </a:r>
            <a:r>
              <a:rPr lang="en-US" sz="2400" dirty="0">
                <a:latin typeface="ZurichBT-Roman"/>
              </a:rPr>
              <a:t> </a:t>
            </a:r>
            <a:r>
              <a:rPr lang="en-US" sz="2400" dirty="0" err="1">
                <a:latin typeface="ZurichBT-Roman"/>
              </a:rPr>
              <a:t>početku</a:t>
            </a:r>
            <a:r>
              <a:rPr lang="en-US" sz="2400" dirty="0" smtClean="0">
                <a:latin typeface="ZurichBT-Roman"/>
              </a:rPr>
              <a:t>.</a:t>
            </a:r>
            <a:r>
              <a:rPr lang="sr-Latn-RS" sz="2400" dirty="0" smtClean="0">
                <a:latin typeface="ZurichBT-Roman"/>
              </a:rPr>
              <a:t> </a:t>
            </a:r>
            <a:r>
              <a:rPr lang="pl-PL" sz="2400" dirty="0" smtClean="0">
                <a:latin typeface="ZurichBT-Roman"/>
              </a:rPr>
              <a:t>(</a:t>
            </a:r>
            <a:r>
              <a:rPr lang="pl-PL" sz="2400" dirty="0">
                <a:latin typeface="ZurichBT-Roman"/>
              </a:rPr>
              <a:t>pauza) Ok je da sam ja cilj. I da imam probleme. Ovde sam jer hoću da ih rešavam.</a:t>
            </a:r>
          </a:p>
          <a:p>
            <a:pPr algn="just"/>
            <a:r>
              <a:rPr lang="en-US" sz="2000" dirty="0" err="1" smtClean="0">
                <a:latin typeface="ZurichBT-Roman"/>
              </a:rPr>
              <a:t>Terapeut</a:t>
            </a:r>
            <a:r>
              <a:rPr lang="en-US" sz="2000" dirty="0">
                <a:latin typeface="ZurichBT-Roman"/>
              </a:rPr>
              <a:t>: </a:t>
            </a:r>
            <a:r>
              <a:rPr lang="en-US" sz="2000" dirty="0" err="1">
                <a:latin typeface="ZurichBT-Roman"/>
              </a:rPr>
              <a:t>Zbog</a:t>
            </a:r>
            <a:r>
              <a:rPr lang="en-US" sz="2000" dirty="0">
                <a:latin typeface="ZurichBT-Roman"/>
              </a:rPr>
              <a:t>?</a:t>
            </a:r>
          </a:p>
          <a:p>
            <a:pPr algn="just"/>
            <a:r>
              <a:rPr lang="en-US" sz="2000" dirty="0" err="1">
                <a:latin typeface="ZurichBT-Roman"/>
              </a:rPr>
              <a:t>Klijent</a:t>
            </a:r>
            <a:r>
              <a:rPr lang="en-US" sz="2000" dirty="0">
                <a:latin typeface="ZurichBT-Roman"/>
              </a:rPr>
              <a:t>: </a:t>
            </a:r>
            <a:r>
              <a:rPr lang="en-US" sz="2000" dirty="0" err="1">
                <a:latin typeface="ZurichBT-Roman"/>
              </a:rPr>
              <a:t>Zbog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sebe</a:t>
            </a:r>
            <a:r>
              <a:rPr lang="en-US" sz="2000" dirty="0">
                <a:latin typeface="ZurichBT-Roman"/>
              </a:rPr>
              <a:t>.</a:t>
            </a:r>
          </a:p>
          <a:p>
            <a:pPr algn="just"/>
            <a:r>
              <a:rPr lang="en-US" sz="2000" dirty="0" err="1">
                <a:latin typeface="ZurichBT-Roman"/>
              </a:rPr>
              <a:t>Terapeut</a:t>
            </a:r>
            <a:r>
              <a:rPr lang="en-US" sz="2000" dirty="0">
                <a:latin typeface="ZurichBT-Roman"/>
              </a:rPr>
              <a:t>: Aha! Da je </a:t>
            </a:r>
            <a:r>
              <a:rPr lang="en-US" sz="2000" dirty="0" err="1">
                <a:latin typeface="ZurichBT-Roman"/>
              </a:rPr>
              <a:t>ovo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što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ste</a:t>
            </a:r>
            <a:r>
              <a:rPr lang="en-US" sz="2000" dirty="0">
                <a:latin typeface="ZurichBT-Roman"/>
              </a:rPr>
              <a:t> Vi </a:t>
            </a:r>
            <a:r>
              <a:rPr lang="en-US" sz="2000" dirty="0" err="1">
                <a:latin typeface="ZurichBT-Roman"/>
              </a:rPr>
              <a:t>upravo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zaključili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rekao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neki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Vaš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klijent</a:t>
            </a:r>
            <a:r>
              <a:rPr lang="en-US" sz="2000" dirty="0">
                <a:latin typeface="ZurichBT-Roman"/>
              </a:rPr>
              <a:t>, </a:t>
            </a:r>
            <a:r>
              <a:rPr lang="en-US" sz="2000" dirty="0" err="1">
                <a:latin typeface="ZurichBT-Roman"/>
              </a:rPr>
              <a:t>šta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biste</a:t>
            </a:r>
            <a:r>
              <a:rPr lang="en-US" sz="2000" dirty="0">
                <a:latin typeface="ZurichBT-Roman"/>
              </a:rPr>
              <a:t> mu </a:t>
            </a:r>
            <a:r>
              <a:rPr lang="en-US" sz="2000" dirty="0" err="1">
                <a:latin typeface="ZurichBT-Roman"/>
              </a:rPr>
              <a:t>rekli</a:t>
            </a:r>
            <a:r>
              <a:rPr lang="en-US" sz="2000" dirty="0">
                <a:latin typeface="ZurichBT-Roman"/>
              </a:rPr>
              <a:t> </a:t>
            </a:r>
            <a:r>
              <a:rPr lang="en-US" sz="2000" dirty="0" err="1">
                <a:latin typeface="ZurichBT-Roman"/>
              </a:rPr>
              <a:t>kao</a:t>
            </a:r>
            <a:endParaRPr lang="en-US" sz="2000" dirty="0">
              <a:latin typeface="ZurichBT-Roman"/>
            </a:endParaRPr>
          </a:p>
          <a:p>
            <a:pPr algn="just"/>
            <a:r>
              <a:rPr lang="en-US" sz="2000" dirty="0" err="1">
                <a:latin typeface="ZurichBT-Roman"/>
              </a:rPr>
              <a:t>psiholog</a:t>
            </a:r>
            <a:r>
              <a:rPr lang="en-US" sz="2000" dirty="0">
                <a:latin typeface="ZurichBT-Roman"/>
              </a:rPr>
              <a:t>?</a:t>
            </a:r>
          </a:p>
          <a:p>
            <a:pPr algn="just"/>
            <a:r>
              <a:rPr lang="pl-PL" sz="2000" dirty="0">
                <a:latin typeface="ZurichBT-Roman"/>
              </a:rPr>
              <a:t>Klijent: Pa rekla bih mu: bravo!</a:t>
            </a:r>
          </a:p>
          <a:p>
            <a:pPr algn="just"/>
            <a:r>
              <a:rPr lang="en-US" sz="2000" dirty="0" err="1">
                <a:latin typeface="ZurichBT-Roman"/>
              </a:rPr>
              <a:t>Terapeut</a:t>
            </a:r>
            <a:r>
              <a:rPr lang="en-US" sz="2000" dirty="0">
                <a:latin typeface="ZurichBT-Roman"/>
              </a:rPr>
              <a:t>: E, pa, bravo!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1013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Pravimo „kognitivne nizove“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sz="2400" b="1" dirty="0" smtClean="0"/>
              <a:t>DEVOJKA SA AKADEMIJE </a:t>
            </a:r>
          </a:p>
          <a:p>
            <a:endParaRPr lang="sr-Latn-RS" dirty="0"/>
          </a:p>
          <a:p>
            <a:r>
              <a:rPr lang="en-US" sz="2400" dirty="0"/>
              <a:t>Da, </a:t>
            </a:r>
            <a:r>
              <a:rPr lang="en-US" sz="2400" dirty="0" err="1"/>
              <a:t>primljena</a:t>
            </a:r>
            <a:r>
              <a:rPr lang="en-US" sz="2400" dirty="0"/>
              <a:t> </a:t>
            </a:r>
            <a:r>
              <a:rPr lang="en-US" sz="2400" dirty="0" err="1"/>
              <a:t>sam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Akademiju</a:t>
            </a:r>
            <a:r>
              <a:rPr lang="en-US" sz="2400" dirty="0"/>
              <a:t> </a:t>
            </a:r>
            <a:r>
              <a:rPr lang="en-US" sz="2400" dirty="0" err="1"/>
              <a:t>umetnosti</a:t>
            </a:r>
            <a:r>
              <a:rPr lang="en-US" sz="2400" dirty="0"/>
              <a:t>, </a:t>
            </a:r>
            <a:r>
              <a:rPr lang="en-US" sz="2400" dirty="0" err="1"/>
              <a:t>ali</a:t>
            </a:r>
            <a:r>
              <a:rPr lang="en-US" sz="2400" dirty="0"/>
              <a:t> </a:t>
            </a:r>
            <a:r>
              <a:rPr lang="en-US" sz="2400" dirty="0" err="1"/>
              <a:t>ko</a:t>
            </a:r>
            <a:r>
              <a:rPr lang="en-US" sz="2400" dirty="0"/>
              <a:t> </a:t>
            </a:r>
            <a:r>
              <a:rPr lang="en-US" sz="2400" dirty="0" err="1"/>
              <a:t>zna</a:t>
            </a:r>
            <a:r>
              <a:rPr lang="en-US" sz="2400" dirty="0"/>
              <a:t> </a:t>
            </a:r>
            <a:r>
              <a:rPr lang="en-US" sz="2400" dirty="0" err="1"/>
              <a:t>kako</a:t>
            </a:r>
            <a:r>
              <a:rPr lang="en-US" sz="2400" dirty="0"/>
              <a:t> </a:t>
            </a:r>
            <a:r>
              <a:rPr lang="en-US" sz="2400" dirty="0" err="1"/>
              <a:t>ću</a:t>
            </a:r>
            <a:r>
              <a:rPr lang="en-US" sz="2400" dirty="0"/>
              <a:t> se </a:t>
            </a:r>
            <a:r>
              <a:rPr lang="en-US" sz="2400" dirty="0" err="1"/>
              <a:t>snaći</a:t>
            </a:r>
            <a:r>
              <a:rPr lang="en-US" sz="2400" dirty="0"/>
              <a:t> </a:t>
            </a:r>
            <a:r>
              <a:rPr lang="en-US" sz="2400" dirty="0" err="1"/>
              <a:t>tamo</a:t>
            </a:r>
            <a:r>
              <a:rPr lang="en-US" sz="2400" dirty="0"/>
              <a:t>... </a:t>
            </a:r>
            <a:r>
              <a:rPr lang="en-US" sz="2400" dirty="0" err="1"/>
              <a:t>Mi</a:t>
            </a:r>
            <a:r>
              <a:rPr lang="en-US" sz="2400" dirty="0"/>
              <a:t> </a:t>
            </a:r>
            <a:r>
              <a:rPr lang="en-US" sz="2400" dirty="0" err="1"/>
              <a:t>iz</a:t>
            </a:r>
            <a:r>
              <a:rPr lang="en-US" sz="2400" dirty="0"/>
              <a:t> </a:t>
            </a:r>
            <a:r>
              <a:rPr lang="en-US" sz="2400" dirty="0" err="1" smtClean="0"/>
              <a:t>provincije</a:t>
            </a:r>
            <a:r>
              <a:rPr lang="sr-Latn-RS" sz="2400" dirty="0" smtClean="0"/>
              <a:t> </a:t>
            </a:r>
            <a:r>
              <a:rPr lang="en-US" sz="2400" dirty="0" err="1" smtClean="0"/>
              <a:t>imamo</a:t>
            </a:r>
            <a:r>
              <a:rPr lang="en-US" sz="2400" dirty="0" smtClean="0"/>
              <a:t> </a:t>
            </a:r>
            <a:r>
              <a:rPr lang="en-US" sz="2400" dirty="0" err="1"/>
              <a:t>malo</a:t>
            </a:r>
            <a:r>
              <a:rPr lang="en-US" sz="2400" dirty="0"/>
              <a:t> </a:t>
            </a:r>
            <a:r>
              <a:rPr lang="en-US" sz="2400" dirty="0" err="1"/>
              <a:t>šanse</a:t>
            </a:r>
            <a:r>
              <a:rPr lang="en-US" sz="2400" dirty="0"/>
              <a:t> </a:t>
            </a:r>
            <a:r>
              <a:rPr lang="en-US" sz="2400" dirty="0" err="1"/>
              <a:t>za</a:t>
            </a:r>
            <a:r>
              <a:rPr lang="en-US" sz="2400" dirty="0"/>
              <a:t> </a:t>
            </a:r>
            <a:r>
              <a:rPr lang="en-US" sz="2400" dirty="0" err="1"/>
              <a:t>uspeh</a:t>
            </a:r>
            <a:r>
              <a:rPr lang="en-US" sz="2400" dirty="0"/>
              <a:t>. </a:t>
            </a:r>
            <a:r>
              <a:rPr lang="en-US" sz="2400" dirty="0" err="1"/>
              <a:t>Tačno</a:t>
            </a:r>
            <a:r>
              <a:rPr lang="en-US" sz="2400" dirty="0"/>
              <a:t> </a:t>
            </a:r>
            <a:r>
              <a:rPr lang="en-US" sz="2400" dirty="0" err="1"/>
              <a:t>sam</a:t>
            </a:r>
            <a:r>
              <a:rPr lang="en-US" sz="2400" dirty="0"/>
              <a:t> </a:t>
            </a:r>
            <a:r>
              <a:rPr lang="en-US" sz="2400" dirty="0" err="1"/>
              <a:t>videla</a:t>
            </a:r>
            <a:r>
              <a:rPr lang="en-US" sz="2400" dirty="0"/>
              <a:t> </a:t>
            </a:r>
            <a:r>
              <a:rPr lang="en-US" sz="2400" dirty="0" err="1"/>
              <a:t>kako</a:t>
            </a:r>
            <a:r>
              <a:rPr lang="en-US" sz="2400" dirty="0"/>
              <a:t> me </a:t>
            </a:r>
            <a:r>
              <a:rPr lang="en-US" sz="2400" dirty="0" err="1"/>
              <a:t>kolege</a:t>
            </a:r>
            <a:r>
              <a:rPr lang="en-US" sz="2400" dirty="0"/>
              <a:t> </a:t>
            </a:r>
            <a:r>
              <a:rPr lang="en-US" sz="2400" dirty="0" err="1"/>
              <a:t>gledaju</a:t>
            </a:r>
            <a:r>
              <a:rPr lang="en-US" sz="2400" dirty="0"/>
              <a:t>, </a:t>
            </a:r>
            <a:r>
              <a:rPr lang="en-US" sz="2400" dirty="0" err="1"/>
              <a:t>samo</a:t>
            </a:r>
            <a:r>
              <a:rPr lang="en-US" sz="2400" dirty="0"/>
              <a:t> </a:t>
            </a:r>
            <a:r>
              <a:rPr lang="en-US" sz="2400" dirty="0" err="1"/>
              <a:t>što</a:t>
            </a:r>
            <a:r>
              <a:rPr lang="en-US" sz="2400" dirty="0"/>
              <a:t> ne </a:t>
            </a:r>
            <a:r>
              <a:rPr lang="en-US" sz="2400" dirty="0" err="1"/>
              <a:t>kažu</a:t>
            </a:r>
            <a:r>
              <a:rPr lang="en-US" sz="2400" dirty="0"/>
              <a:t>: „</a:t>
            </a:r>
            <a:r>
              <a:rPr lang="en-US" sz="2400" dirty="0" err="1"/>
              <a:t>Šta</a:t>
            </a:r>
            <a:r>
              <a:rPr lang="en-US" sz="2400" dirty="0"/>
              <a:t> </a:t>
            </a:r>
            <a:r>
              <a:rPr lang="en-US" sz="2400" dirty="0" err="1" smtClean="0"/>
              <a:t>ti</a:t>
            </a:r>
            <a:r>
              <a:rPr lang="sr-Latn-RS" sz="2400" dirty="0" smtClean="0"/>
              <a:t> </a:t>
            </a:r>
            <a:r>
              <a:rPr lang="en-US" sz="2400" dirty="0" err="1" smtClean="0"/>
              <a:t>uopšte</a:t>
            </a:r>
            <a:r>
              <a:rPr lang="en-US" sz="2400" dirty="0" smtClean="0"/>
              <a:t> </a:t>
            </a:r>
            <a:r>
              <a:rPr lang="en-US" sz="2400" dirty="0" err="1"/>
              <a:t>tražiš</a:t>
            </a:r>
            <a:r>
              <a:rPr lang="en-US" sz="2400" dirty="0"/>
              <a:t> </a:t>
            </a:r>
            <a:r>
              <a:rPr lang="en-US" sz="2400" dirty="0" err="1"/>
              <a:t>ovde</a:t>
            </a:r>
            <a:r>
              <a:rPr lang="en-US" sz="2400" dirty="0"/>
              <a:t>?” A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profesori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nadmeni</a:t>
            </a:r>
            <a:r>
              <a:rPr lang="en-US" sz="2400" dirty="0"/>
              <a:t>. </a:t>
            </a:r>
            <a:r>
              <a:rPr lang="en-US" sz="2400" dirty="0" err="1"/>
              <a:t>Trebala</a:t>
            </a:r>
            <a:r>
              <a:rPr lang="en-US" sz="2400" dirty="0"/>
              <a:t> </a:t>
            </a:r>
            <a:r>
              <a:rPr lang="en-US" sz="2400" dirty="0" err="1"/>
              <a:t>sam</a:t>
            </a:r>
            <a:r>
              <a:rPr lang="en-US" sz="2400" dirty="0"/>
              <a:t> </a:t>
            </a:r>
            <a:r>
              <a:rPr lang="en-US" sz="2400" dirty="0" err="1"/>
              <a:t>bolje</a:t>
            </a:r>
            <a:r>
              <a:rPr lang="en-US" sz="2400" dirty="0"/>
              <a:t> </a:t>
            </a:r>
            <a:r>
              <a:rPr lang="en-US" sz="2400" dirty="0" err="1"/>
              <a:t>razmisliti</a:t>
            </a:r>
            <a:r>
              <a:rPr lang="en-US" sz="2400" dirty="0"/>
              <a:t> u </a:t>
            </a:r>
            <a:r>
              <a:rPr lang="en-US" sz="2400" dirty="0" err="1"/>
              <a:t>šta</a:t>
            </a:r>
            <a:r>
              <a:rPr lang="en-US" sz="2400" dirty="0"/>
              <a:t> se </a:t>
            </a:r>
            <a:r>
              <a:rPr lang="en-US" sz="2400" dirty="0" err="1"/>
              <a:t>upuštam</a:t>
            </a:r>
            <a:r>
              <a:rPr lang="en-US" sz="2400" dirty="0"/>
              <a:t>. </a:t>
            </a:r>
            <a:r>
              <a:rPr lang="en-US" sz="2400" dirty="0" err="1" smtClean="0"/>
              <a:t>Baš</a:t>
            </a:r>
            <a:r>
              <a:rPr lang="sr-Latn-RS" sz="2400" dirty="0" smtClean="0"/>
              <a:t> </a:t>
            </a:r>
            <a:r>
              <a:rPr lang="en-US" sz="2400" dirty="0" err="1" smtClean="0"/>
              <a:t>sam</a:t>
            </a:r>
            <a:r>
              <a:rPr lang="en-US" sz="2400" dirty="0" smtClean="0"/>
              <a:t> </a:t>
            </a:r>
            <a:r>
              <a:rPr lang="en-US" sz="2400" dirty="0" err="1"/>
              <a:t>kreten</a:t>
            </a:r>
            <a:r>
              <a:rPr lang="en-US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2073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Pravimo „kognitivne nizove“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RS" sz="2400" b="1" dirty="0" smtClean="0"/>
              <a:t>DEVOJKA KOJA TELEFONIRA </a:t>
            </a:r>
          </a:p>
          <a:p>
            <a:endParaRPr lang="sr-Latn-RS" dirty="0"/>
          </a:p>
          <a:p>
            <a:r>
              <a:rPr lang="en-US" sz="2400" dirty="0" err="1"/>
              <a:t>Kako</a:t>
            </a:r>
            <a:r>
              <a:rPr lang="en-US" sz="2400" dirty="0"/>
              <a:t> se </a:t>
            </a:r>
            <a:r>
              <a:rPr lang="en-US" sz="2400" dirty="0" err="1"/>
              <a:t>samo</a:t>
            </a:r>
            <a:r>
              <a:rPr lang="en-US" sz="2400" dirty="0"/>
              <a:t> </a:t>
            </a:r>
            <a:r>
              <a:rPr lang="en-US" sz="2400" dirty="0" err="1"/>
              <a:t>usuđuješ</a:t>
            </a:r>
            <a:r>
              <a:rPr lang="en-US" sz="2400" dirty="0"/>
              <a:t> da mi ne </a:t>
            </a:r>
            <a:r>
              <a:rPr lang="en-US" sz="2400" dirty="0" err="1"/>
              <a:t>odgovoriš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pozive</a:t>
            </a:r>
            <a:r>
              <a:rPr lang="en-US" sz="2400" dirty="0"/>
              <a:t> tri </a:t>
            </a:r>
            <a:r>
              <a:rPr lang="en-US" sz="2400" dirty="0" err="1"/>
              <a:t>sata</a:t>
            </a:r>
            <a:r>
              <a:rPr lang="en-US" sz="2400" dirty="0"/>
              <a:t>! Da, </a:t>
            </a:r>
            <a:r>
              <a:rPr lang="en-US" sz="2400" dirty="0" err="1"/>
              <a:t>znam</a:t>
            </a:r>
            <a:r>
              <a:rPr lang="en-US" sz="2400" dirty="0"/>
              <a:t> da se </a:t>
            </a:r>
            <a:r>
              <a:rPr lang="en-US" sz="2400" dirty="0" err="1"/>
              <a:t>obično</a:t>
            </a:r>
            <a:r>
              <a:rPr lang="en-US" sz="2400" dirty="0"/>
              <a:t> </a:t>
            </a:r>
            <a:r>
              <a:rPr lang="en-US" sz="2400" dirty="0" err="1"/>
              <a:t>javljaš</a:t>
            </a:r>
            <a:r>
              <a:rPr lang="en-US" sz="2400" dirty="0"/>
              <a:t> </a:t>
            </a:r>
            <a:r>
              <a:rPr lang="en-US" sz="2400" dirty="0" err="1" smtClean="0"/>
              <a:t>na</a:t>
            </a:r>
            <a:r>
              <a:rPr lang="sr-Latn-RS" sz="2400" dirty="0" smtClean="0"/>
              <a:t> </a:t>
            </a:r>
            <a:r>
              <a:rPr lang="en-US" sz="2400" dirty="0" err="1" smtClean="0"/>
              <a:t>vreme</a:t>
            </a:r>
            <a:r>
              <a:rPr lang="en-US" sz="2400" dirty="0" smtClean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vodiš</a:t>
            </a:r>
            <a:r>
              <a:rPr lang="en-US" sz="2400" dirty="0"/>
              <a:t> </a:t>
            </a:r>
            <a:r>
              <a:rPr lang="en-US" sz="2400" dirty="0" err="1"/>
              <a:t>računa</a:t>
            </a:r>
            <a:r>
              <a:rPr lang="en-US" sz="2400" dirty="0"/>
              <a:t> o tome, </a:t>
            </a:r>
            <a:r>
              <a:rPr lang="en-US" sz="2400" dirty="0" err="1"/>
              <a:t>ali</a:t>
            </a:r>
            <a:r>
              <a:rPr lang="en-US" sz="2400" dirty="0"/>
              <a:t> SAD se nisi </a:t>
            </a:r>
            <a:r>
              <a:rPr lang="en-US" sz="2400" dirty="0" err="1"/>
              <a:t>javio</a:t>
            </a:r>
            <a:r>
              <a:rPr lang="en-US" sz="2400" dirty="0"/>
              <a:t>! To </a:t>
            </a:r>
            <a:r>
              <a:rPr lang="en-US" sz="2400" dirty="0" err="1"/>
              <a:t>znači</a:t>
            </a:r>
            <a:r>
              <a:rPr lang="en-US" sz="2400" dirty="0"/>
              <a:t> da </a:t>
            </a:r>
            <a:r>
              <a:rPr lang="en-US" sz="2400" dirty="0" err="1"/>
              <a:t>ćeš</a:t>
            </a:r>
            <a:r>
              <a:rPr lang="en-US" sz="2400" dirty="0"/>
              <a:t> </a:t>
            </a:r>
            <a:r>
              <a:rPr lang="en-US" sz="2400" dirty="0" err="1"/>
              <a:t>sve</a:t>
            </a:r>
            <a:r>
              <a:rPr lang="en-US" sz="2400" dirty="0"/>
              <a:t> </a:t>
            </a:r>
            <a:r>
              <a:rPr lang="en-US" sz="2400" dirty="0" err="1"/>
              <a:t>ređe</a:t>
            </a:r>
            <a:r>
              <a:rPr lang="en-US" sz="2400" dirty="0"/>
              <a:t> </a:t>
            </a:r>
            <a:r>
              <a:rPr lang="en-US" sz="2400" dirty="0" err="1"/>
              <a:t>zvati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kraju</a:t>
            </a:r>
            <a:r>
              <a:rPr lang="en-US" sz="2400" dirty="0"/>
              <a:t> </a:t>
            </a:r>
            <a:r>
              <a:rPr lang="en-US" sz="2400" dirty="0" err="1"/>
              <a:t>će</a:t>
            </a:r>
            <a:r>
              <a:rPr lang="en-US" sz="2400" dirty="0"/>
              <a:t> </a:t>
            </a:r>
            <a:r>
              <a:rPr lang="en-US" sz="2400" dirty="0" err="1" smtClean="0"/>
              <a:t>ispasti</a:t>
            </a:r>
            <a:r>
              <a:rPr lang="sr-Latn-RS" sz="2400" dirty="0" smtClean="0"/>
              <a:t> </a:t>
            </a:r>
            <a:r>
              <a:rPr lang="en-US" sz="2400" dirty="0" smtClean="0"/>
              <a:t>da </a:t>
            </a:r>
            <a:r>
              <a:rPr lang="en-US" sz="2400" dirty="0" err="1"/>
              <a:t>uopšte</a:t>
            </a:r>
            <a:r>
              <a:rPr lang="en-US" sz="2400" dirty="0"/>
              <a:t> </a:t>
            </a:r>
            <a:r>
              <a:rPr lang="en-US" sz="2400" dirty="0" err="1"/>
              <a:t>nije</a:t>
            </a:r>
            <a:r>
              <a:rPr lang="en-US" sz="2400" dirty="0"/>
              <a:t> </a:t>
            </a:r>
            <a:r>
              <a:rPr lang="en-US" sz="2400" dirty="0" err="1"/>
              <a:t>ni</a:t>
            </a:r>
            <a:r>
              <a:rPr lang="en-US" sz="2400" dirty="0"/>
              <a:t> </a:t>
            </a:r>
            <a:r>
              <a:rPr lang="en-US" sz="2400" dirty="0" err="1"/>
              <a:t>bitno</a:t>
            </a:r>
            <a:r>
              <a:rPr lang="en-US" sz="2400" dirty="0"/>
              <a:t> da mi se </a:t>
            </a:r>
            <a:r>
              <a:rPr lang="en-US" sz="2400" dirty="0" err="1"/>
              <a:t>javljaš</a:t>
            </a:r>
            <a:r>
              <a:rPr lang="en-US" sz="2400" dirty="0"/>
              <a:t>! </a:t>
            </a:r>
            <a:r>
              <a:rPr lang="en-US" sz="2400" dirty="0" err="1"/>
              <a:t>Dakle</a:t>
            </a:r>
            <a:r>
              <a:rPr lang="en-US" sz="2400" dirty="0"/>
              <a:t> </a:t>
            </a:r>
            <a:r>
              <a:rPr lang="en-US" sz="2400" dirty="0" err="1"/>
              <a:t>ovako</a:t>
            </a:r>
            <a:r>
              <a:rPr lang="en-US" sz="2400" dirty="0"/>
              <a:t> </a:t>
            </a:r>
            <a:r>
              <a:rPr lang="en-US" sz="2400" dirty="0" err="1"/>
              <a:t>hoćeš</a:t>
            </a:r>
            <a:r>
              <a:rPr lang="en-US" sz="2400" dirty="0"/>
              <a:t> da mi </a:t>
            </a:r>
            <a:r>
              <a:rPr lang="en-US" sz="2400" dirty="0" err="1"/>
              <a:t>staviš</a:t>
            </a:r>
            <a:r>
              <a:rPr lang="en-US" sz="2400" dirty="0"/>
              <a:t> do </a:t>
            </a:r>
            <a:r>
              <a:rPr lang="en-US" sz="2400" dirty="0" err="1"/>
              <a:t>znanja</a:t>
            </a:r>
            <a:r>
              <a:rPr lang="en-US" sz="2400" dirty="0"/>
              <a:t> da </a:t>
            </a:r>
            <a:r>
              <a:rPr lang="en-US" sz="2400" dirty="0" err="1"/>
              <a:t>raskidamo</a:t>
            </a:r>
            <a:r>
              <a:rPr lang="en-US" sz="2400" dirty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4969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Pravimo „kognitivne nizove“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850054"/>
          </a:xfrm>
        </p:spPr>
        <p:txBody>
          <a:bodyPr>
            <a:normAutofit/>
          </a:bodyPr>
          <a:lstStyle/>
          <a:p>
            <a:r>
              <a:rPr lang="sr-Latn-RS" sz="2400" b="1" dirty="0" smtClean="0"/>
              <a:t>HOSPITALIZOVANI PACIJENT</a:t>
            </a:r>
          </a:p>
          <a:p>
            <a:endParaRPr lang="sr-Latn-RS" dirty="0"/>
          </a:p>
          <a:p>
            <a:r>
              <a:rPr lang="en-US" sz="2400" dirty="0" err="1"/>
              <a:t>Jutros</a:t>
            </a:r>
            <a:r>
              <a:rPr lang="en-US" sz="2400" dirty="0"/>
              <a:t> je </a:t>
            </a:r>
            <a:r>
              <a:rPr lang="en-US" sz="2400" dirty="0" err="1"/>
              <a:t>lekar</a:t>
            </a:r>
            <a:r>
              <a:rPr lang="en-US" sz="2400" dirty="0"/>
              <a:t> </a:t>
            </a:r>
            <a:r>
              <a:rPr lang="en-US" sz="2400" dirty="0" err="1"/>
              <a:t>došao</a:t>
            </a:r>
            <a:r>
              <a:rPr lang="en-US" sz="2400" dirty="0"/>
              <a:t> u </a:t>
            </a:r>
            <a:r>
              <a:rPr lang="en-US" sz="2400" dirty="0" err="1"/>
              <a:t>vizitu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bio je </a:t>
            </a:r>
            <a:r>
              <a:rPr lang="en-US" sz="2400" dirty="0" err="1"/>
              <a:t>veoma</a:t>
            </a:r>
            <a:r>
              <a:rPr lang="en-US" sz="2400" dirty="0"/>
              <a:t> </a:t>
            </a:r>
            <a:r>
              <a:rPr lang="en-US" sz="2400" dirty="0" err="1"/>
              <a:t>tih</a:t>
            </a:r>
            <a:r>
              <a:rPr lang="en-US" sz="2400" dirty="0"/>
              <a:t>. To </a:t>
            </a:r>
            <a:r>
              <a:rPr lang="en-US" sz="2400" dirty="0" err="1"/>
              <a:t>znači</a:t>
            </a:r>
            <a:r>
              <a:rPr lang="en-US" sz="2400" dirty="0"/>
              <a:t> da je </a:t>
            </a:r>
            <a:r>
              <a:rPr lang="en-US" sz="2400" dirty="0" err="1"/>
              <a:t>moje</a:t>
            </a:r>
            <a:r>
              <a:rPr lang="en-US" sz="2400" dirty="0"/>
              <a:t> </a:t>
            </a:r>
            <a:r>
              <a:rPr lang="en-US" sz="2400" dirty="0" err="1"/>
              <a:t>stanje</a:t>
            </a:r>
            <a:r>
              <a:rPr lang="en-US" sz="2400" dirty="0"/>
              <a:t> gore </a:t>
            </a:r>
            <a:r>
              <a:rPr lang="en-US" sz="2400" dirty="0" err="1"/>
              <a:t>nego</a:t>
            </a:r>
            <a:r>
              <a:rPr lang="en-US" sz="2400" dirty="0"/>
              <a:t> </a:t>
            </a:r>
            <a:r>
              <a:rPr lang="en-US" sz="2400" dirty="0" err="1"/>
              <a:t>što</a:t>
            </a:r>
            <a:r>
              <a:rPr lang="en-US" sz="2400" dirty="0"/>
              <a:t> </a:t>
            </a:r>
            <a:r>
              <a:rPr lang="en-US" sz="2400" dirty="0" err="1"/>
              <a:t>sam</a:t>
            </a:r>
            <a:r>
              <a:rPr lang="en-US" sz="2400" dirty="0"/>
              <a:t> </a:t>
            </a:r>
            <a:r>
              <a:rPr lang="en-US" sz="2400" dirty="0" err="1" smtClean="0"/>
              <a:t>mislio</a:t>
            </a:r>
            <a:r>
              <a:rPr lang="en-US" sz="2400" dirty="0" smtClean="0"/>
              <a:t>,</a:t>
            </a:r>
            <a:r>
              <a:rPr lang="sr-Latn-RS" sz="2400" dirty="0" smtClean="0"/>
              <a:t> </a:t>
            </a:r>
            <a:r>
              <a:rPr lang="en-US" sz="2400" dirty="0" err="1" smtClean="0"/>
              <a:t>samo</a:t>
            </a:r>
            <a:r>
              <a:rPr lang="en-US" sz="2400" dirty="0" smtClean="0"/>
              <a:t> </a:t>
            </a:r>
            <a:r>
              <a:rPr lang="en-US" sz="2400" dirty="0"/>
              <a:t>on </a:t>
            </a:r>
            <a:r>
              <a:rPr lang="en-US" sz="2400" dirty="0" err="1"/>
              <a:t>neće</a:t>
            </a:r>
            <a:r>
              <a:rPr lang="en-US" sz="2400" dirty="0"/>
              <a:t> da mi </a:t>
            </a:r>
            <a:r>
              <a:rPr lang="en-US" sz="2400" dirty="0" err="1"/>
              <a:t>saopšti</a:t>
            </a:r>
            <a:r>
              <a:rPr lang="en-US" sz="2400" dirty="0"/>
              <a:t> to. </a:t>
            </a:r>
            <a:r>
              <a:rPr lang="en-US" sz="2400" dirty="0" err="1"/>
              <a:t>Umreću</a:t>
            </a:r>
            <a:r>
              <a:rPr lang="en-US" sz="2400" dirty="0"/>
              <a:t> u </a:t>
            </a:r>
            <a:r>
              <a:rPr lang="en-US" sz="2400" dirty="0" err="1"/>
              <a:t>bolnici</a:t>
            </a:r>
            <a:r>
              <a:rPr lang="en-US" sz="2400" dirty="0"/>
              <a:t>! </a:t>
            </a:r>
            <a:r>
              <a:rPr lang="en-US" sz="2400" dirty="0" err="1"/>
              <a:t>Zatim</a:t>
            </a:r>
            <a:r>
              <a:rPr lang="en-US" sz="2400" dirty="0"/>
              <a:t> je </a:t>
            </a:r>
            <a:r>
              <a:rPr lang="en-US" sz="2400" dirty="0" err="1"/>
              <a:t>došla</a:t>
            </a:r>
            <a:r>
              <a:rPr lang="en-US" sz="2400" dirty="0"/>
              <a:t> </a:t>
            </a:r>
            <a:r>
              <a:rPr lang="en-US" sz="2400" dirty="0" err="1"/>
              <a:t>sestra</a:t>
            </a:r>
            <a:r>
              <a:rPr lang="en-US" sz="2400" dirty="0"/>
              <a:t>, </a:t>
            </a:r>
            <a:r>
              <a:rPr lang="en-US" sz="2400" dirty="0" err="1"/>
              <a:t>pogledala</a:t>
            </a:r>
            <a:r>
              <a:rPr lang="en-US" sz="2400" dirty="0"/>
              <a:t> me s </a:t>
            </a:r>
            <a:r>
              <a:rPr lang="en-US" sz="2400" dirty="0" err="1"/>
              <a:t>osmehom</a:t>
            </a:r>
            <a:r>
              <a:rPr lang="en-US" sz="2400" dirty="0" smtClean="0"/>
              <a:t>.</a:t>
            </a:r>
            <a:r>
              <a:rPr lang="sr-Latn-RS" sz="2400" dirty="0" smtClean="0"/>
              <a:t> </a:t>
            </a:r>
            <a:r>
              <a:rPr lang="en-US" sz="2400" dirty="0" err="1" smtClean="0"/>
              <a:t>Vidim</a:t>
            </a:r>
            <a:r>
              <a:rPr lang="en-US" sz="2400" dirty="0" smtClean="0"/>
              <a:t> </a:t>
            </a:r>
            <a:r>
              <a:rPr lang="en-US" sz="2400" dirty="0"/>
              <a:t>da me </a:t>
            </a:r>
            <a:r>
              <a:rPr lang="en-US" sz="2400" dirty="0" err="1"/>
              <a:t>sažaljeva</a:t>
            </a:r>
            <a:r>
              <a:rPr lang="en-US" sz="2400" dirty="0"/>
              <a:t>, </a:t>
            </a:r>
            <a:r>
              <a:rPr lang="en-US" sz="2400" dirty="0" err="1"/>
              <a:t>valjda</a:t>
            </a:r>
            <a:r>
              <a:rPr lang="en-US" sz="2400" dirty="0"/>
              <a:t> </a:t>
            </a:r>
            <a:r>
              <a:rPr lang="en-US" sz="2400" dirty="0" err="1"/>
              <a:t>zato</a:t>
            </a:r>
            <a:r>
              <a:rPr lang="en-US" sz="2400" dirty="0"/>
              <a:t> </a:t>
            </a:r>
            <a:r>
              <a:rPr lang="en-US" sz="2400" dirty="0" err="1"/>
              <a:t>što</a:t>
            </a:r>
            <a:r>
              <a:rPr lang="en-US" sz="2400" dirty="0"/>
              <a:t> </a:t>
            </a:r>
            <a:r>
              <a:rPr lang="en-US" sz="2400" dirty="0" err="1"/>
              <a:t>zna</a:t>
            </a:r>
            <a:r>
              <a:rPr lang="en-US" sz="2400" dirty="0"/>
              <a:t> da </a:t>
            </a:r>
            <a:r>
              <a:rPr lang="en-US" sz="2400" dirty="0" err="1"/>
              <a:t>neću</a:t>
            </a:r>
            <a:r>
              <a:rPr lang="en-US" sz="2400" dirty="0"/>
              <a:t> </a:t>
            </a:r>
            <a:r>
              <a:rPr lang="en-US" sz="2400" dirty="0" err="1"/>
              <a:t>još</a:t>
            </a:r>
            <a:r>
              <a:rPr lang="en-US" sz="2400" dirty="0"/>
              <a:t> </a:t>
            </a:r>
            <a:r>
              <a:rPr lang="en-US" sz="2400" dirty="0" err="1"/>
              <a:t>dugo</a:t>
            </a:r>
            <a:r>
              <a:rPr lang="en-US" sz="2400" dirty="0"/>
              <a:t>. </a:t>
            </a:r>
            <a:r>
              <a:rPr lang="en-US" sz="2400" dirty="0" err="1"/>
              <a:t>Trebao</a:t>
            </a:r>
            <a:r>
              <a:rPr lang="en-US" sz="2400" dirty="0"/>
              <a:t> </a:t>
            </a:r>
            <a:r>
              <a:rPr lang="en-US" sz="2400" dirty="0" err="1"/>
              <a:t>sam</a:t>
            </a:r>
            <a:r>
              <a:rPr lang="en-US" sz="2400" dirty="0"/>
              <a:t> </a:t>
            </a:r>
            <a:r>
              <a:rPr lang="en-US" sz="2400" dirty="0" err="1"/>
              <a:t>ranije</a:t>
            </a:r>
            <a:r>
              <a:rPr lang="en-US" sz="2400" dirty="0"/>
              <a:t> </a:t>
            </a:r>
            <a:r>
              <a:rPr lang="en-US" sz="2400" dirty="0" err="1"/>
              <a:t>doći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pregled</a:t>
            </a:r>
            <a:r>
              <a:rPr lang="en-US" sz="2400" dirty="0" smtClean="0"/>
              <a:t>.</a:t>
            </a:r>
            <a:r>
              <a:rPr lang="sr-Latn-RS" sz="2400" dirty="0" smtClean="0"/>
              <a:t> </a:t>
            </a:r>
            <a:r>
              <a:rPr lang="en-US" sz="2400" dirty="0" err="1" smtClean="0"/>
              <a:t>Osećam</a:t>
            </a:r>
            <a:r>
              <a:rPr lang="en-US" sz="2400" dirty="0" smtClean="0"/>
              <a:t> </a:t>
            </a:r>
            <a:r>
              <a:rPr lang="en-US" sz="2400" dirty="0"/>
              <a:t>se </a:t>
            </a:r>
            <a:r>
              <a:rPr lang="en-US" sz="2400" dirty="0" err="1"/>
              <a:t>očajno</a:t>
            </a:r>
            <a:r>
              <a:rPr lang="en-US" sz="2400" dirty="0"/>
              <a:t>. </a:t>
            </a:r>
            <a:r>
              <a:rPr lang="en-US" sz="2400" dirty="0" err="1"/>
              <a:t>Zato</a:t>
            </a:r>
            <a:r>
              <a:rPr lang="en-US" sz="2400" dirty="0"/>
              <a:t> </a:t>
            </a:r>
            <a:r>
              <a:rPr lang="en-US" sz="2400" dirty="0" err="1"/>
              <a:t>sam</a:t>
            </a:r>
            <a:r>
              <a:rPr lang="en-US" sz="2400" dirty="0"/>
              <a:t> </a:t>
            </a:r>
            <a:r>
              <a:rPr lang="en-US" sz="2400" dirty="0" err="1"/>
              <a:t>sasvim</a:t>
            </a:r>
            <a:r>
              <a:rPr lang="en-US" sz="2400" dirty="0"/>
              <a:t> </a:t>
            </a:r>
            <a:r>
              <a:rPr lang="en-US" sz="2400" dirty="0" err="1"/>
              <a:t>siguran</a:t>
            </a:r>
            <a:r>
              <a:rPr lang="en-US" sz="2400" dirty="0"/>
              <a:t> da me </a:t>
            </a:r>
            <a:r>
              <a:rPr lang="en-US" sz="2400" dirty="0" err="1"/>
              <a:t>čekaju</a:t>
            </a:r>
            <a:r>
              <a:rPr lang="en-US" sz="2400" dirty="0"/>
              <a:t> </a:t>
            </a:r>
            <a:r>
              <a:rPr lang="en-US" sz="2400" dirty="0" err="1"/>
              <a:t>grozne</a:t>
            </a:r>
            <a:r>
              <a:rPr lang="en-US" sz="2400" dirty="0"/>
              <a:t> </a:t>
            </a:r>
            <a:r>
              <a:rPr lang="en-US" sz="2400" dirty="0" err="1"/>
              <a:t>vesti</a:t>
            </a:r>
            <a:r>
              <a:rPr lang="en-US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8037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Kognitivne distorzije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Ostavio</a:t>
            </a:r>
            <a:r>
              <a:rPr lang="en-US" dirty="0"/>
              <a:t> me </a:t>
            </a:r>
            <a:r>
              <a:rPr lang="en-US" dirty="0" err="1"/>
              <a:t>momak</a:t>
            </a:r>
            <a:r>
              <a:rPr lang="en-US" dirty="0"/>
              <a:t>. </a:t>
            </a:r>
            <a:r>
              <a:rPr lang="en-US" dirty="0" err="1"/>
              <a:t>Nemam</a:t>
            </a:r>
            <a:r>
              <a:rPr lang="en-US" dirty="0"/>
              <a:t> </a:t>
            </a:r>
            <a:r>
              <a:rPr lang="en-US" dirty="0" err="1"/>
              <a:t>ja</a:t>
            </a:r>
            <a:r>
              <a:rPr lang="en-US" dirty="0"/>
              <a:t> </a:t>
            </a:r>
            <a:r>
              <a:rPr lang="en-US" dirty="0" err="1"/>
              <a:t>sreće</a:t>
            </a:r>
            <a:r>
              <a:rPr lang="en-US" dirty="0"/>
              <a:t> u </a:t>
            </a:r>
            <a:r>
              <a:rPr lang="en-US" dirty="0" err="1"/>
              <a:t>ljubavi</a:t>
            </a:r>
            <a:r>
              <a:rPr lang="en-US" dirty="0"/>
              <a:t>.</a:t>
            </a:r>
          </a:p>
          <a:p>
            <a:r>
              <a:rPr lang="pl-PL" dirty="0"/>
              <a:t>Ne mogu da nađem posao u struci. To znači da </a:t>
            </a:r>
            <a:r>
              <a:rPr lang="pl-PL" dirty="0" smtClean="0"/>
              <a:t>sam </a:t>
            </a:r>
            <a:r>
              <a:rPr lang="en-US" dirty="0" err="1" smtClean="0"/>
              <a:t>nesposobna</a:t>
            </a:r>
            <a:r>
              <a:rPr lang="en-US" dirty="0"/>
              <a:t>.</a:t>
            </a:r>
          </a:p>
          <a:p>
            <a:r>
              <a:rPr lang="pl-PL" dirty="0"/>
              <a:t>Pao sam na vozačkom, nesposoban sam.</a:t>
            </a:r>
          </a:p>
          <a:p>
            <a:r>
              <a:rPr lang="en-US" dirty="0" err="1"/>
              <a:t>Loše</a:t>
            </a:r>
            <a:r>
              <a:rPr lang="en-US" dirty="0"/>
              <a:t> </a:t>
            </a:r>
            <a:r>
              <a:rPr lang="en-US" dirty="0" err="1"/>
              <a:t>sam</a:t>
            </a:r>
            <a:r>
              <a:rPr lang="en-US" dirty="0"/>
              <a:t> </a:t>
            </a:r>
            <a:r>
              <a:rPr lang="en-US" dirty="0" err="1"/>
              <a:t>uradio</a:t>
            </a:r>
            <a:r>
              <a:rPr lang="en-US" dirty="0"/>
              <a:t> </a:t>
            </a:r>
            <a:r>
              <a:rPr lang="en-US" dirty="0" err="1"/>
              <a:t>poslednji</a:t>
            </a:r>
            <a:r>
              <a:rPr lang="en-US" dirty="0"/>
              <a:t> test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matematike</a:t>
            </a:r>
            <a:r>
              <a:rPr lang="en-US" dirty="0"/>
              <a:t>, </a:t>
            </a:r>
            <a:r>
              <a:rPr lang="en-US" dirty="0" err="1" smtClean="0"/>
              <a:t>definitivno</a:t>
            </a:r>
            <a:r>
              <a:rPr lang="sr-Latn-RS" dirty="0" smtClean="0"/>
              <a:t> </a:t>
            </a:r>
            <a:r>
              <a:rPr lang="en-US" dirty="0" err="1" smtClean="0"/>
              <a:t>nisam</a:t>
            </a:r>
            <a:r>
              <a:rPr lang="en-US" dirty="0" smtClean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prirodne</a:t>
            </a:r>
            <a:r>
              <a:rPr lang="en-US" dirty="0"/>
              <a:t> </a:t>
            </a:r>
            <a:r>
              <a:rPr lang="en-US" dirty="0" err="1"/>
              <a:t>nauke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sr-Latn-RS" sz="3200" b="1" dirty="0" smtClean="0"/>
              <a:t>PRETERANA GENERALIZACIJA </a:t>
            </a:r>
          </a:p>
          <a:p>
            <a:endParaRPr lang="sr-Latn-RS" dirty="0"/>
          </a:p>
          <a:p>
            <a:endParaRPr lang="sr-Latn-RS" dirty="0" smtClean="0"/>
          </a:p>
          <a:p>
            <a:r>
              <a:rPr lang="sr-Latn-RS" dirty="0" smtClean="0"/>
              <a:t>JEDNA LASTA NE ČINI PROLEĆEEE...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37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Kognitivne distorzije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562708" y="2603500"/>
            <a:ext cx="5417404" cy="3937977"/>
          </a:xfrm>
        </p:spPr>
        <p:txBody>
          <a:bodyPr>
            <a:normAutofit/>
          </a:bodyPr>
          <a:lstStyle/>
          <a:p>
            <a:r>
              <a:rPr lang="pl-PL" dirty="0"/>
              <a:t>Veoma sam se razbesneo. Dakle, on je stvarno </a:t>
            </a:r>
            <a:r>
              <a:rPr lang="pl-PL" dirty="0" smtClean="0"/>
              <a:t>bio </a:t>
            </a:r>
            <a:r>
              <a:rPr lang="en-US" dirty="0" err="1" smtClean="0"/>
              <a:t>drzak</a:t>
            </a:r>
            <a:r>
              <a:rPr lang="en-US" dirty="0"/>
              <a:t>!</a:t>
            </a:r>
          </a:p>
          <a:p>
            <a:r>
              <a:rPr lang="en-US" dirty="0" err="1"/>
              <a:t>Osećam</a:t>
            </a:r>
            <a:r>
              <a:rPr lang="en-US" dirty="0"/>
              <a:t> se </a:t>
            </a:r>
            <a:r>
              <a:rPr lang="en-US" dirty="0" err="1"/>
              <a:t>usamljeno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odbačeno</a:t>
            </a:r>
            <a:r>
              <a:rPr lang="en-US" dirty="0"/>
              <a:t>. </a:t>
            </a:r>
            <a:r>
              <a:rPr lang="en-US" dirty="0" err="1"/>
              <a:t>Znači</a:t>
            </a:r>
            <a:r>
              <a:rPr lang="en-US" dirty="0"/>
              <a:t> da </a:t>
            </a:r>
            <a:r>
              <a:rPr lang="en-US" dirty="0" err="1" smtClean="0"/>
              <a:t>nisam</a:t>
            </a:r>
            <a:r>
              <a:rPr lang="sr-Latn-RS" dirty="0" smtClean="0"/>
              <a:t> </a:t>
            </a:r>
            <a:r>
              <a:rPr lang="en-US" dirty="0" err="1" smtClean="0"/>
              <a:t>poželjan</a:t>
            </a:r>
            <a:r>
              <a:rPr lang="en-US" dirty="0" smtClean="0"/>
              <a:t> </a:t>
            </a:r>
            <a:r>
              <a:rPr lang="en-US" dirty="0"/>
              <a:t>u </a:t>
            </a:r>
            <a:r>
              <a:rPr lang="en-US" dirty="0" err="1"/>
              <a:t>njihovom</a:t>
            </a:r>
            <a:r>
              <a:rPr lang="en-US" dirty="0"/>
              <a:t> </a:t>
            </a:r>
            <a:r>
              <a:rPr lang="en-US" dirty="0" err="1"/>
              <a:t>društvu</a:t>
            </a:r>
            <a:r>
              <a:rPr lang="en-US" dirty="0"/>
              <a:t>.</a:t>
            </a:r>
          </a:p>
          <a:p>
            <a:r>
              <a:rPr lang="pl-PL" dirty="0"/>
              <a:t>Mnogo se bojim porođaja. Zato sam sigurna da </a:t>
            </a:r>
            <a:r>
              <a:rPr lang="pl-PL" dirty="0" smtClean="0"/>
              <a:t>je </a:t>
            </a:r>
            <a:r>
              <a:rPr lang="en-US" dirty="0" smtClean="0"/>
              <a:t>to </a:t>
            </a:r>
            <a:r>
              <a:rPr lang="en-US" dirty="0" err="1"/>
              <a:t>mnogo</a:t>
            </a:r>
            <a:r>
              <a:rPr lang="en-US" dirty="0"/>
              <a:t> </a:t>
            </a:r>
            <a:r>
              <a:rPr lang="en-US" dirty="0" err="1"/>
              <a:t>strašna</a:t>
            </a:r>
            <a:r>
              <a:rPr lang="en-US" dirty="0"/>
              <a:t> </a:t>
            </a:r>
            <a:r>
              <a:rPr lang="en-US" dirty="0" err="1"/>
              <a:t>stvar</a:t>
            </a:r>
            <a:r>
              <a:rPr lang="en-US" dirty="0"/>
              <a:t>!</a:t>
            </a:r>
          </a:p>
          <a:p>
            <a:r>
              <a:rPr lang="en-US" dirty="0" err="1"/>
              <a:t>Nemoguće</a:t>
            </a:r>
            <a:r>
              <a:rPr lang="en-US" dirty="0"/>
              <a:t> je da nisi </a:t>
            </a:r>
            <a:r>
              <a:rPr lang="en-US" dirty="0" err="1"/>
              <a:t>flertovao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drugima</a:t>
            </a:r>
            <a:r>
              <a:rPr lang="en-US" dirty="0"/>
              <a:t>! Ne </a:t>
            </a:r>
            <a:r>
              <a:rPr lang="en-US" dirty="0" err="1"/>
              <a:t>bih</a:t>
            </a:r>
            <a:r>
              <a:rPr lang="en-US" dirty="0"/>
              <a:t> </a:t>
            </a:r>
            <a:r>
              <a:rPr lang="en-US" dirty="0" err="1" smtClean="0"/>
              <a:t>ja</a:t>
            </a:r>
            <a:r>
              <a:rPr lang="sr-Latn-RS" dirty="0" smtClean="0"/>
              <a:t> </a:t>
            </a:r>
            <a:r>
              <a:rPr lang="pl-PL" dirty="0" smtClean="0"/>
              <a:t>bila </a:t>
            </a:r>
            <a:r>
              <a:rPr lang="pl-PL" dirty="0"/>
              <a:t>tako ljubomorna da je sve u redu!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sr-Latn-RS" sz="3200" b="1" dirty="0" smtClean="0"/>
              <a:t>EMOCIONALNO REZONOVANJE</a:t>
            </a:r>
          </a:p>
          <a:p>
            <a:endParaRPr lang="sr-Latn-RS" dirty="0"/>
          </a:p>
          <a:p>
            <a:endParaRPr lang="sr-Latn-RS" dirty="0" smtClean="0"/>
          </a:p>
          <a:p>
            <a:r>
              <a:rPr lang="sr-Latn-RS" dirty="0" smtClean="0"/>
              <a:t>ZAŠTO RADIŠ TAKO, TAKO NAOPAKOOO?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458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Kognitivne distorzije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797300"/>
          </a:xfrm>
        </p:spPr>
        <p:txBody>
          <a:bodyPr>
            <a:normAutofit/>
          </a:bodyPr>
          <a:lstStyle/>
          <a:p>
            <a:r>
              <a:rPr lang="en-US" dirty="0"/>
              <a:t>Ili </a:t>
            </a:r>
            <a:r>
              <a:rPr lang="en-US" dirty="0" err="1"/>
              <a:t>će</a:t>
            </a:r>
            <a:r>
              <a:rPr lang="en-US" dirty="0"/>
              <a:t> </a:t>
            </a:r>
            <a:r>
              <a:rPr lang="en-US" dirty="0" err="1"/>
              <a:t>ovo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urađeno</a:t>
            </a:r>
            <a:r>
              <a:rPr lang="en-US" dirty="0"/>
              <a:t> </a:t>
            </a:r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treba</a:t>
            </a:r>
            <a:r>
              <a:rPr lang="en-US" dirty="0"/>
              <a:t> </a:t>
            </a:r>
            <a:r>
              <a:rPr lang="en-US" dirty="0" err="1"/>
              <a:t>ili</a:t>
            </a:r>
            <a:r>
              <a:rPr lang="en-US" dirty="0"/>
              <a:t> </a:t>
            </a:r>
            <a:r>
              <a:rPr lang="en-US" dirty="0" err="1"/>
              <a:t>neće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 smtClean="0"/>
              <a:t>urađeno</a:t>
            </a:r>
            <a:r>
              <a:rPr lang="sr-Latn-RS" dirty="0" smtClean="0"/>
              <a:t> </a:t>
            </a:r>
            <a:r>
              <a:rPr lang="en-US" dirty="0" err="1" smtClean="0"/>
              <a:t>nikada</a:t>
            </a:r>
            <a:r>
              <a:rPr lang="en-US" dirty="0"/>
              <a:t>!</a:t>
            </a:r>
          </a:p>
          <a:p>
            <a:r>
              <a:rPr lang="pl-PL" dirty="0"/>
              <a:t>Rođak nije prihvatio da mi bude žirant za kredit.</a:t>
            </a:r>
          </a:p>
          <a:p>
            <a:r>
              <a:rPr lang="en-US" dirty="0" err="1"/>
              <a:t>Nemamo</a:t>
            </a:r>
            <a:r>
              <a:rPr lang="en-US" dirty="0"/>
              <a:t> mi </a:t>
            </a:r>
            <a:r>
              <a:rPr lang="en-US" dirty="0" err="1"/>
              <a:t>više</a:t>
            </a:r>
            <a:r>
              <a:rPr lang="en-US" dirty="0"/>
              <a:t> </a:t>
            </a:r>
            <a:r>
              <a:rPr lang="en-US" dirty="0" err="1"/>
              <a:t>šta</a:t>
            </a:r>
            <a:r>
              <a:rPr lang="en-US" dirty="0"/>
              <a:t> da </a:t>
            </a:r>
            <a:r>
              <a:rPr lang="en-US" dirty="0" err="1"/>
              <a:t>pričamo</a:t>
            </a:r>
            <a:r>
              <a:rPr lang="en-US" dirty="0"/>
              <a:t> </a:t>
            </a:r>
            <a:r>
              <a:rPr lang="en-US" dirty="0" err="1"/>
              <a:t>uopšte</a:t>
            </a:r>
            <a:r>
              <a:rPr lang="en-US" dirty="0"/>
              <a:t>. On je </a:t>
            </a:r>
            <a:r>
              <a:rPr lang="en-US" dirty="0" err="1" smtClean="0"/>
              <a:t>za</a:t>
            </a:r>
            <a:r>
              <a:rPr lang="sr-Latn-RS" dirty="0" smtClean="0"/>
              <a:t> </a:t>
            </a:r>
            <a:r>
              <a:rPr lang="en-US" dirty="0" err="1" smtClean="0"/>
              <a:t>mene</a:t>
            </a:r>
            <a:r>
              <a:rPr lang="en-US" dirty="0" smtClean="0"/>
              <a:t> </a:t>
            </a:r>
            <a:r>
              <a:rPr lang="en-US" dirty="0" err="1"/>
              <a:t>mrtav</a:t>
            </a:r>
            <a:r>
              <a:rPr lang="en-US" dirty="0"/>
              <a:t>!</a:t>
            </a:r>
          </a:p>
          <a:p>
            <a:r>
              <a:rPr lang="pl-PL" dirty="0"/>
              <a:t>Pala sam godinu na fakultetu. Posle ovog, </a:t>
            </a:r>
            <a:r>
              <a:rPr lang="pl-PL" dirty="0" smtClean="0"/>
              <a:t>studiranje </a:t>
            </a:r>
            <a:r>
              <a:rPr lang="en-US" dirty="0" err="1" smtClean="0"/>
              <a:t>više</a:t>
            </a:r>
            <a:r>
              <a:rPr lang="en-US" dirty="0" smtClean="0"/>
              <a:t> </a:t>
            </a:r>
            <a:r>
              <a:rPr lang="en-US" dirty="0" err="1"/>
              <a:t>nema</a:t>
            </a:r>
            <a:r>
              <a:rPr lang="en-US" dirty="0"/>
              <a:t> </a:t>
            </a:r>
            <a:r>
              <a:rPr lang="en-US" dirty="0" err="1"/>
              <a:t>nikakvog</a:t>
            </a:r>
            <a:r>
              <a:rPr lang="en-US" dirty="0"/>
              <a:t> </a:t>
            </a:r>
            <a:r>
              <a:rPr lang="en-US" dirty="0" err="1"/>
              <a:t>smisla</a:t>
            </a:r>
            <a:r>
              <a:rPr lang="en-US" dirty="0"/>
              <a:t>.</a:t>
            </a:r>
          </a:p>
          <a:p>
            <a:r>
              <a:rPr lang="it-IT" dirty="0"/>
              <a:t>Žene su ili kurve ili svetice. Nema treće.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sr-Latn-RS" sz="3200" b="1" dirty="0" smtClean="0"/>
              <a:t>SVE ILI NIŠTA</a:t>
            </a:r>
          </a:p>
          <a:p>
            <a:endParaRPr lang="sr-Latn-RS" dirty="0"/>
          </a:p>
          <a:p>
            <a:endParaRPr lang="sr-Latn-RS" dirty="0" smtClean="0"/>
          </a:p>
          <a:p>
            <a:r>
              <a:rPr lang="sr-Latn-RS" dirty="0" smtClean="0"/>
              <a:t>...LJUBI ME IL’ OSTAVI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5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Kognitivne distorzije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pt-BR" sz="2400" dirty="0"/>
              <a:t>Tačno vidim da se dosađuju dok ja govorim...</a:t>
            </a:r>
          </a:p>
          <a:p>
            <a:r>
              <a:rPr lang="fi-FI" sz="2400" dirty="0"/>
              <a:t>On misli da sam ja glupa.</a:t>
            </a:r>
          </a:p>
          <a:p>
            <a:r>
              <a:rPr lang="en-US" sz="2400" dirty="0"/>
              <a:t>Ti sad </a:t>
            </a:r>
            <a:r>
              <a:rPr lang="en-US" sz="2400" dirty="0" err="1"/>
              <a:t>sigurno</a:t>
            </a:r>
            <a:r>
              <a:rPr lang="en-US" sz="2400" dirty="0"/>
              <a:t> </a:t>
            </a:r>
            <a:r>
              <a:rPr lang="en-US" sz="2400" dirty="0" err="1"/>
              <a:t>misliš</a:t>
            </a:r>
            <a:r>
              <a:rPr lang="en-US" sz="2400" dirty="0"/>
              <a:t> </a:t>
            </a:r>
            <a:r>
              <a:rPr lang="en-US" sz="2400" dirty="0" err="1"/>
              <a:t>kako</a:t>
            </a:r>
            <a:r>
              <a:rPr lang="en-US" sz="2400" dirty="0"/>
              <a:t> </a:t>
            </a:r>
            <a:r>
              <a:rPr lang="en-US" sz="2400" dirty="0" err="1"/>
              <a:t>ja</a:t>
            </a:r>
            <a:r>
              <a:rPr lang="en-US" sz="2400" dirty="0"/>
              <a:t> </a:t>
            </a:r>
            <a:r>
              <a:rPr lang="en-US" sz="2400" dirty="0" err="1"/>
              <a:t>nisam</a:t>
            </a:r>
            <a:r>
              <a:rPr lang="en-US" sz="2400" dirty="0"/>
              <a:t> u </a:t>
            </a:r>
            <a:r>
              <a:rPr lang="en-US" sz="2400" dirty="0" err="1"/>
              <a:t>pravu</a:t>
            </a:r>
            <a:r>
              <a:rPr lang="en-US" sz="2400" dirty="0"/>
              <a:t> </a:t>
            </a:r>
            <a:r>
              <a:rPr lang="en-US" sz="2400" dirty="0" err="1"/>
              <a:t>ali</a:t>
            </a:r>
            <a:r>
              <a:rPr lang="en-US" sz="2400" dirty="0"/>
              <a:t> </a:t>
            </a:r>
            <a:r>
              <a:rPr lang="en-US" sz="2400" dirty="0" err="1" smtClean="0"/>
              <a:t>nećeš</a:t>
            </a:r>
            <a:r>
              <a:rPr lang="sr-Latn-RS" sz="2400" dirty="0" smtClean="0"/>
              <a:t> </a:t>
            </a:r>
            <a:r>
              <a:rPr lang="en-US" sz="2400" dirty="0" smtClean="0"/>
              <a:t>to </a:t>
            </a:r>
            <a:r>
              <a:rPr lang="en-US" sz="2400" dirty="0"/>
              <a:t>da mi </a:t>
            </a:r>
            <a:r>
              <a:rPr lang="en-US" sz="2400" dirty="0" err="1"/>
              <a:t>kažeš</a:t>
            </a:r>
            <a:r>
              <a:rPr lang="en-US" sz="2400" dirty="0"/>
              <a:t>!</a:t>
            </a:r>
          </a:p>
          <a:p>
            <a:r>
              <a:rPr lang="pl-PL" sz="2400" dirty="0"/>
              <a:t>Šef misli da sam nesposoban.</a:t>
            </a:r>
            <a:endParaRPr lang="en-US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sr-Latn-RS" sz="3200" b="1" dirty="0" smtClean="0"/>
              <a:t>ČITANJE MISLI</a:t>
            </a:r>
          </a:p>
          <a:p>
            <a:endParaRPr lang="sr-Latn-RS" dirty="0"/>
          </a:p>
          <a:p>
            <a:r>
              <a:rPr lang="en-US" dirty="0"/>
              <a:t>Ref.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Znam</a:t>
            </a:r>
            <a:r>
              <a:rPr lang="en-US" dirty="0"/>
              <a:t> </a:t>
            </a:r>
            <a:r>
              <a:rPr lang="en-US" dirty="0" err="1"/>
              <a:t>ja</a:t>
            </a:r>
            <a:r>
              <a:rPr lang="en-US" dirty="0"/>
              <a:t> </a:t>
            </a:r>
            <a:r>
              <a:rPr lang="en-US" dirty="0" err="1"/>
              <a:t>dobro</a:t>
            </a:r>
            <a:r>
              <a:rPr lang="en-US" dirty="0"/>
              <a:t> </a:t>
            </a:r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ti</a:t>
            </a:r>
            <a:r>
              <a:rPr lang="en-US" dirty="0"/>
              <a:t> je s </a:t>
            </a:r>
            <a:r>
              <a:rPr lang="en-US" dirty="0" err="1"/>
              <a:t>njom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Cak</a:t>
            </a:r>
            <a:r>
              <a:rPr lang="en-US" dirty="0"/>
              <a:t> </a:t>
            </a:r>
            <a:r>
              <a:rPr lang="en-US" dirty="0" err="1"/>
              <a:t>sam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tvoj</a:t>
            </a:r>
            <a:r>
              <a:rPr lang="en-US" dirty="0"/>
              <a:t> </a:t>
            </a:r>
            <a:r>
              <a:rPr lang="en-US" dirty="0" err="1"/>
              <a:t>novi</a:t>
            </a:r>
            <a:r>
              <a:rPr lang="en-US" dirty="0"/>
              <a:t> </a:t>
            </a:r>
            <a:r>
              <a:rPr lang="en-US" dirty="0" err="1"/>
              <a:t>broj</a:t>
            </a:r>
            <a:r>
              <a:rPr lang="en-US" dirty="0"/>
              <a:t> pre </a:t>
            </a:r>
            <a:r>
              <a:rPr lang="en-US" dirty="0" err="1"/>
              <a:t>nje</a:t>
            </a:r>
            <a:r>
              <a:rPr lang="en-US" dirty="0"/>
              <a:t> </a:t>
            </a:r>
            <a:r>
              <a:rPr lang="en-US" dirty="0" err="1"/>
              <a:t>znala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Dugo</a:t>
            </a:r>
            <a:r>
              <a:rPr lang="en-US" dirty="0"/>
              <a:t> </a:t>
            </a:r>
            <a:r>
              <a:rPr lang="en-US" dirty="0" err="1"/>
              <a:t>jos</a:t>
            </a:r>
            <a:r>
              <a:rPr lang="en-US" dirty="0"/>
              <a:t> bi </a:t>
            </a:r>
            <a:r>
              <a:rPr lang="en-US" dirty="0" err="1"/>
              <a:t>ti</a:t>
            </a:r>
            <a:r>
              <a:rPr lang="en-US" dirty="0"/>
              <a:t> </a:t>
            </a:r>
            <a:r>
              <a:rPr lang="en-US" dirty="0" err="1"/>
              <a:t>nju</a:t>
            </a:r>
            <a:r>
              <a:rPr lang="en-US" dirty="0"/>
              <a:t> </a:t>
            </a:r>
            <a:r>
              <a:rPr lang="en-US" dirty="0" err="1"/>
              <a:t>lagao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Da </a:t>
            </a:r>
            <a:r>
              <a:rPr lang="en-US" dirty="0" err="1"/>
              <a:t>moju</a:t>
            </a:r>
            <a:r>
              <a:rPr lang="en-US" dirty="0"/>
              <a:t> </a:t>
            </a:r>
            <a:r>
              <a:rPr lang="en-US" dirty="0" err="1"/>
              <a:t>sliku</a:t>
            </a:r>
            <a:r>
              <a:rPr lang="en-US" dirty="0"/>
              <a:t> tad </a:t>
            </a:r>
            <a:r>
              <a:rPr lang="en-US" dirty="0" err="1"/>
              <a:t>nije</a:t>
            </a:r>
            <a:r>
              <a:rPr lang="en-US" dirty="0"/>
              <a:t> </a:t>
            </a:r>
            <a:r>
              <a:rPr lang="en-US" dirty="0" err="1" smtClean="0"/>
              <a:t>nas</a:t>
            </a:r>
            <a:r>
              <a:rPr lang="sr-Latn-RS" dirty="0" smtClean="0"/>
              <a:t>la</a:t>
            </a:r>
          </a:p>
          <a:p>
            <a:r>
              <a:rPr lang="sr-Latn-RS" dirty="0" smtClean="0"/>
              <a:t>Đogani ;) </a:t>
            </a:r>
          </a:p>
        </p:txBody>
      </p:sp>
    </p:spTree>
    <p:extLst>
      <p:ext uri="{BB962C8B-B14F-4D97-AF65-F5344CB8AC3E}">
        <p14:creationId xmlns:p14="http://schemas.microsoft.com/office/powerpoint/2010/main" val="346094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 smtClean="0"/>
              <a:t>KOJA LI JE TO DISTORZIJA?!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406514" y="3437764"/>
            <a:ext cx="67149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dirty="0">
                <a:solidFill>
                  <a:srgbClr val="606060"/>
                </a:solidFill>
                <a:latin typeface="Roboto"/>
              </a:rPr>
              <a:t>11,065,340 views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12792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Kognitivne distorzije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946769"/>
          </a:xfrm>
        </p:spPr>
        <p:txBody>
          <a:bodyPr>
            <a:normAutofit/>
          </a:bodyPr>
          <a:lstStyle/>
          <a:p>
            <a:r>
              <a:rPr lang="pl-PL" sz="2000" dirty="0"/>
              <a:t>Studenti u poslednjem redu se dosađuju na </a:t>
            </a:r>
            <a:r>
              <a:rPr lang="pl-PL" sz="2000" dirty="0" smtClean="0"/>
              <a:t>mojoj nastavi</a:t>
            </a:r>
            <a:r>
              <a:rPr lang="pl-PL" sz="2000" dirty="0"/>
              <a:t>. Sigurno je moje predavanje užasno dosadno.</a:t>
            </a:r>
          </a:p>
          <a:p>
            <a:r>
              <a:rPr lang="pl-PL" sz="2000" dirty="0"/>
              <a:t>Ja sam kriva što je moj sin loš student.</a:t>
            </a:r>
          </a:p>
          <a:p>
            <a:r>
              <a:rPr lang="pl-PL" sz="2000" dirty="0"/>
              <a:t>Profesor se smeška tokom moje prezentacije. </a:t>
            </a:r>
            <a:r>
              <a:rPr lang="pl-PL" sz="2000" dirty="0" smtClean="0"/>
              <a:t>Ko zna </a:t>
            </a:r>
            <a:r>
              <a:rPr lang="pl-PL" sz="2000" dirty="0"/>
              <a:t>kakvu sam glupost lupio!</a:t>
            </a:r>
            <a:endParaRPr lang="en-US" sz="20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208712" y="2603499"/>
            <a:ext cx="4368434" cy="4562231"/>
          </a:xfrm>
        </p:spPr>
        <p:txBody>
          <a:bodyPr>
            <a:normAutofit/>
          </a:bodyPr>
          <a:lstStyle/>
          <a:p>
            <a:r>
              <a:rPr lang="sr-Latn-RS" sz="3200" b="1" dirty="0" smtClean="0"/>
              <a:t>Personalizacija </a:t>
            </a:r>
          </a:p>
          <a:p>
            <a:pPr marL="0" indent="0">
              <a:buNone/>
            </a:pPr>
            <a:r>
              <a:rPr lang="en-US" dirty="0"/>
              <a:t>Ref</a:t>
            </a:r>
            <a:r>
              <a:rPr lang="en-US" dirty="0" smtClean="0"/>
              <a:t>.</a:t>
            </a:r>
            <a:r>
              <a:rPr lang="sr-Latn-RS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Cis</a:t>
            </a:r>
            <a:r>
              <a:rPr lang="en-US" dirty="0"/>
              <a:t>-</a:t>
            </a:r>
            <a:r>
              <a:rPr lang="en-US" dirty="0" smtClean="0"/>
              <a:t>----------------------</a:t>
            </a:r>
            <a:r>
              <a:rPr lang="sr-Latn-RS" dirty="0" smtClean="0"/>
              <a:t> </a:t>
            </a:r>
            <a:r>
              <a:rPr lang="en-US" dirty="0" err="1" smtClean="0"/>
              <a:t>Sinovi</a:t>
            </a:r>
            <a:r>
              <a:rPr lang="en-US" dirty="0" smtClean="0"/>
              <a:t> </a:t>
            </a:r>
            <a:r>
              <a:rPr lang="en-US" dirty="0" err="1"/>
              <a:t>ti</a:t>
            </a:r>
            <a:r>
              <a:rPr lang="en-US" dirty="0"/>
              <a:t> </a:t>
            </a:r>
            <a:r>
              <a:rPr lang="en-US" dirty="0" err="1"/>
              <a:t>licili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 smtClean="0"/>
              <a:t>mene</a:t>
            </a:r>
            <a:r>
              <a:rPr lang="sr-Latn-RS" dirty="0" smtClean="0"/>
              <a:t> </a:t>
            </a:r>
            <a:r>
              <a:rPr lang="en-US" dirty="0" err="1" smtClean="0"/>
              <a:t>Cis</a:t>
            </a:r>
            <a:r>
              <a:rPr lang="en-US" dirty="0" smtClean="0"/>
              <a:t>-</a:t>
            </a:r>
            <a:r>
              <a:rPr lang="en-US" dirty="0"/>
              <a:t>-----------</a:t>
            </a:r>
            <a:r>
              <a:rPr lang="en-US" dirty="0" err="1"/>
              <a:t>F#m</a:t>
            </a:r>
            <a:r>
              <a:rPr lang="en-US" dirty="0"/>
              <a:t>---</a:t>
            </a:r>
          </a:p>
          <a:p>
            <a:pPr marL="0" indent="0">
              <a:buNone/>
            </a:pPr>
            <a:r>
              <a:rPr lang="en-US" dirty="0"/>
              <a:t>u </a:t>
            </a:r>
            <a:r>
              <a:rPr lang="en-US" dirty="0" err="1"/>
              <a:t>kafani</a:t>
            </a:r>
            <a:r>
              <a:rPr lang="en-US" dirty="0"/>
              <a:t> </a:t>
            </a:r>
            <a:r>
              <a:rPr lang="en-US" dirty="0" err="1"/>
              <a:t>pili</a:t>
            </a:r>
            <a:r>
              <a:rPr lang="en-US" dirty="0"/>
              <a:t>, </a:t>
            </a:r>
            <a:r>
              <a:rPr lang="en-US" dirty="0" err="1"/>
              <a:t>tukli</a:t>
            </a:r>
            <a:r>
              <a:rPr lang="en-US" dirty="0"/>
              <a:t> se</a:t>
            </a:r>
          </a:p>
          <a:p>
            <a:pPr marL="0" indent="0">
              <a:buNone/>
            </a:pPr>
            <a:r>
              <a:rPr lang="en-US" dirty="0"/>
              <a:t>-------</a:t>
            </a:r>
            <a:r>
              <a:rPr lang="en-US" dirty="0" err="1"/>
              <a:t>Cis</a:t>
            </a:r>
            <a:r>
              <a:rPr lang="en-US" dirty="0"/>
              <a:t>-</a:t>
            </a:r>
            <a:r>
              <a:rPr lang="en-US" dirty="0" smtClean="0"/>
              <a:t>--</a:t>
            </a:r>
            <a:r>
              <a:rPr lang="en-US" dirty="0" err="1" smtClean="0"/>
              <a:t>zbog</a:t>
            </a:r>
            <a:r>
              <a:rPr lang="en-US" dirty="0" smtClean="0"/>
              <a:t> </a:t>
            </a:r>
            <a:r>
              <a:rPr lang="en-US" dirty="0" err="1" smtClean="0"/>
              <a:t>zene</a:t>
            </a:r>
            <a:r>
              <a:rPr lang="en-US" dirty="0"/>
              <a:t> </a:t>
            </a:r>
            <a:r>
              <a:rPr lang="sr-Latn-RS" dirty="0" smtClean="0"/>
              <a:t> </a:t>
            </a:r>
            <a:r>
              <a:rPr lang="en-US" dirty="0" err="1" smtClean="0"/>
              <a:t>Ovom</a:t>
            </a:r>
            <a:r>
              <a:rPr lang="en-US" dirty="0" smtClean="0"/>
              <a:t> </a:t>
            </a:r>
            <a:r>
              <a:rPr lang="en-US" dirty="0" err="1"/>
              <a:t>kletvom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Bb-----------D</a:t>
            </a:r>
            <a:r>
              <a:rPr lang="en-US" dirty="0" smtClean="0"/>
              <a:t>#-----</a:t>
            </a:r>
            <a:r>
              <a:rPr lang="sr-Latn-RS" dirty="0" smtClean="0"/>
              <a:t> </a:t>
            </a:r>
            <a:r>
              <a:rPr lang="en-US" dirty="0" err="1" smtClean="0"/>
              <a:t>zelim</a:t>
            </a:r>
            <a:r>
              <a:rPr lang="en-US" dirty="0" smtClean="0"/>
              <a:t> </a:t>
            </a:r>
            <a:r>
              <a:rPr lang="en-US" dirty="0"/>
              <a:t>da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kunem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Bb----Bb7-Cism----B7-------</a:t>
            </a:r>
            <a:r>
              <a:rPr lang="en-US" dirty="0" err="1"/>
              <a:t>Es</a:t>
            </a: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 err="1"/>
              <a:t>drugacije</a:t>
            </a:r>
            <a:r>
              <a:rPr lang="en-US" dirty="0"/>
              <a:t> ne </a:t>
            </a:r>
            <a:r>
              <a:rPr lang="en-US" dirty="0" err="1"/>
              <a:t>znam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ne </a:t>
            </a:r>
            <a:r>
              <a:rPr lang="en-US" dirty="0" err="1"/>
              <a:t>umem</a:t>
            </a:r>
            <a:r>
              <a:rPr lang="en-US" dirty="0"/>
              <a:t> [2x</a:t>
            </a:r>
            <a:r>
              <a:rPr lang="en-US" dirty="0" smtClean="0"/>
              <a:t>]</a:t>
            </a:r>
            <a:endParaRPr lang="sr-Latn-RS" dirty="0" smtClean="0"/>
          </a:p>
          <a:p>
            <a:pPr marL="0" indent="0">
              <a:buNone/>
            </a:pPr>
            <a:r>
              <a:rPr lang="sr-Latn-RS" dirty="0" smtClean="0"/>
              <a:t>JAŠAR AHMEDOVSKI </a:t>
            </a:r>
            <a:endParaRPr lang="en-US" dirty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58165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dirty="0" smtClean="0"/>
              <a:t>A SAD VI...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sr-Latn-RS" sz="2400" b="1" dirty="0" smtClean="0"/>
              <a:t>PREDISPITNA AKTIVNOST U NAJAVI </a:t>
            </a:r>
          </a:p>
          <a:p>
            <a:endParaRPr lang="sr-Latn-RS" sz="2400" dirty="0"/>
          </a:p>
          <a:p>
            <a:r>
              <a:rPr lang="sr-Latn-RS" sz="2400" dirty="0" smtClean="0"/>
              <a:t>KOGNITIVNE DISTORZIJE, DISFUNKCIONALNA UVERENJA, KOGNITIVNE SHEME</a:t>
            </a:r>
          </a:p>
          <a:p>
            <a:r>
              <a:rPr lang="sr-Latn-RS" sz="2400" dirty="0" smtClean="0"/>
              <a:t>IRACIONALNA UVERENJA (OKIDAČI I POSLEDICE) + RACIONALNA UVERENJA </a:t>
            </a:r>
          </a:p>
          <a:p>
            <a:r>
              <a:rPr lang="sr-Latn-RS" sz="2400" dirty="0" smtClean="0"/>
              <a:t>U PESMAMA! </a:t>
            </a:r>
          </a:p>
          <a:p>
            <a:r>
              <a:rPr lang="sr-Latn-RS" sz="2400" dirty="0" smtClean="0"/>
              <a:t>DETALJNIJE NAKON APRILSKOG ROKA! 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val="34956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Kognitivne distorzije, još...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sz="2400" dirty="0" smtClean="0"/>
              <a:t>KATASTROFIZIRANJE</a:t>
            </a:r>
          </a:p>
          <a:p>
            <a:r>
              <a:rPr lang="sr-Latn-RS" sz="2400" dirty="0" smtClean="0"/>
              <a:t>MINIMIZIRANJE</a:t>
            </a:r>
          </a:p>
          <a:p>
            <a:r>
              <a:rPr lang="sr-Latn-RS" sz="2400" dirty="0" smtClean="0"/>
              <a:t>ZANEMARIVANJE POZITIVNIH ISKUSTAVA</a:t>
            </a:r>
          </a:p>
          <a:p>
            <a:r>
              <a:rPr lang="sr-Latn-RS" sz="2400" dirty="0" smtClean="0"/>
              <a:t>FOKUS NA NEGATIVNO </a:t>
            </a:r>
          </a:p>
          <a:p>
            <a:r>
              <a:rPr lang="sr-Latn-RS" sz="2400" dirty="0" smtClean="0"/>
              <a:t>PREDVIĐANJE BUDUĆNOSTI </a:t>
            </a:r>
          </a:p>
          <a:p>
            <a:r>
              <a:rPr lang="sr-Latn-RS" sz="2400" dirty="0" smtClean="0"/>
              <a:t>ETIKETIRANJE </a:t>
            </a:r>
          </a:p>
          <a:p>
            <a:r>
              <a:rPr lang="sr-Latn-RS" sz="2400" dirty="0" smtClean="0"/>
              <a:t>ZAHTEVANJE (MORA, TREBA, NE SME)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74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Orijentir: intervencije </a:t>
            </a:r>
            <a:r>
              <a:rPr lang="sr-Latn-RS" dirty="0" smtClean="0"/>
              <a:t>koje se koriste u KT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3500"/>
            <a:ext cx="10585938" cy="3964354"/>
          </a:xfrm>
        </p:spPr>
        <p:txBody>
          <a:bodyPr>
            <a:noAutofit/>
          </a:bodyPr>
          <a:lstStyle/>
          <a:p>
            <a:r>
              <a:rPr lang="en-US" sz="2400" dirty="0" smtClean="0"/>
              <a:t>(</a:t>
            </a:r>
            <a:r>
              <a:rPr lang="en-US" sz="2400" dirty="0"/>
              <a:t>1) </a:t>
            </a:r>
            <a:r>
              <a:rPr lang="en-US" sz="2400" b="1" dirty="0" err="1"/>
              <a:t>strategiju</a:t>
            </a:r>
            <a:r>
              <a:rPr lang="en-US" sz="2400" b="1" dirty="0"/>
              <a:t> </a:t>
            </a:r>
            <a:r>
              <a:rPr lang="en-US" sz="2400" b="1" dirty="0" err="1"/>
              <a:t>kognitivne</a:t>
            </a:r>
            <a:r>
              <a:rPr lang="en-US" sz="2400" b="1" dirty="0"/>
              <a:t> </a:t>
            </a:r>
            <a:r>
              <a:rPr lang="en-US" sz="2400" b="1" dirty="0" err="1"/>
              <a:t>restrukturacije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promena</a:t>
            </a:r>
            <a:r>
              <a:rPr lang="en-US" sz="2400" dirty="0"/>
              <a:t> </a:t>
            </a:r>
            <a:r>
              <a:rPr lang="en-US" sz="2400" dirty="0" err="1"/>
              <a:t>obrazaca</a:t>
            </a:r>
            <a:r>
              <a:rPr lang="en-US" sz="2400" dirty="0"/>
              <a:t> </a:t>
            </a:r>
            <a:r>
              <a:rPr lang="en-US" sz="2400" dirty="0" err="1" smtClean="0"/>
              <a:t>mišljenja,automatskih</a:t>
            </a:r>
            <a:r>
              <a:rPr lang="en-US" sz="2400" dirty="0" smtClean="0"/>
              <a:t> </a:t>
            </a:r>
            <a:r>
              <a:rPr lang="en-US" sz="2400" dirty="0" err="1"/>
              <a:t>misli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disfunkcionalnih</a:t>
            </a:r>
            <a:r>
              <a:rPr lang="en-US" sz="2400" dirty="0"/>
              <a:t> </a:t>
            </a:r>
            <a:r>
              <a:rPr lang="en-US" sz="2400" dirty="0" err="1"/>
              <a:t>uverenja</a:t>
            </a:r>
            <a:r>
              <a:rPr lang="en-US" sz="2400" dirty="0"/>
              <a:t>),</a:t>
            </a:r>
          </a:p>
          <a:p>
            <a:r>
              <a:rPr lang="en-US" sz="2400" dirty="0"/>
              <a:t>(2) </a:t>
            </a:r>
            <a:r>
              <a:rPr lang="en-US" sz="2400" b="1" dirty="0" err="1">
                <a:solidFill>
                  <a:srgbClr val="FF3300"/>
                </a:solidFill>
              </a:rPr>
              <a:t>strategiju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bihejvioralne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promene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dirty="0"/>
              <a:t>(</a:t>
            </a:r>
            <a:r>
              <a:rPr lang="en-US" sz="2400" dirty="0" err="1"/>
              <a:t>učenje</a:t>
            </a:r>
            <a:r>
              <a:rPr lang="en-US" sz="2400" dirty="0"/>
              <a:t> </a:t>
            </a:r>
            <a:r>
              <a:rPr lang="en-US" sz="2400" dirty="0" err="1"/>
              <a:t>novih</a:t>
            </a:r>
            <a:r>
              <a:rPr lang="en-US" sz="2400" dirty="0"/>
              <a:t> </a:t>
            </a:r>
            <a:r>
              <a:rPr lang="en-US" sz="2400" dirty="0" err="1"/>
              <a:t>strategija</a:t>
            </a:r>
            <a:r>
              <a:rPr lang="en-US" sz="2400" dirty="0"/>
              <a:t> </a:t>
            </a:r>
            <a:r>
              <a:rPr lang="en-US" sz="2400" dirty="0" err="1"/>
              <a:t>ponašanja</a:t>
            </a:r>
            <a:r>
              <a:rPr lang="en-US" sz="2400" dirty="0"/>
              <a:t>),</a:t>
            </a:r>
          </a:p>
          <a:p>
            <a:r>
              <a:rPr lang="en-US" sz="2400" dirty="0"/>
              <a:t>(3) </a:t>
            </a:r>
            <a:r>
              <a:rPr lang="en-US" sz="2400" b="1" dirty="0" err="1"/>
              <a:t>modifikaciju</a:t>
            </a:r>
            <a:r>
              <a:rPr lang="en-US" sz="2400" b="1" dirty="0"/>
              <a:t> </a:t>
            </a:r>
            <a:r>
              <a:rPr lang="en-US" sz="2400" b="1" dirty="0" err="1"/>
              <a:t>ključnih</a:t>
            </a:r>
            <a:r>
              <a:rPr lang="en-US" sz="2400" b="1" dirty="0"/>
              <a:t> </a:t>
            </a:r>
            <a:r>
              <a:rPr lang="en-US" sz="2400" b="1" dirty="0" err="1"/>
              <a:t>uverenja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temeljnija</a:t>
            </a:r>
            <a:r>
              <a:rPr lang="en-US" sz="2400" dirty="0"/>
              <a:t> </a:t>
            </a:r>
            <a:r>
              <a:rPr lang="en-US" sz="2400" dirty="0" err="1"/>
              <a:t>promena</a:t>
            </a:r>
            <a:r>
              <a:rPr lang="en-US" sz="2400" dirty="0"/>
              <a:t> </a:t>
            </a:r>
            <a:r>
              <a:rPr lang="en-US" sz="2400" dirty="0" err="1" smtClean="0"/>
              <a:t>kognicija</a:t>
            </a:r>
            <a:r>
              <a:rPr lang="sr-Latn-RS" sz="2400" dirty="0" smtClean="0"/>
              <a:t> </a:t>
            </a:r>
            <a:r>
              <a:rPr lang="pl-PL" sz="2400" dirty="0" smtClean="0"/>
              <a:t>na </a:t>
            </a:r>
            <a:r>
              <a:rPr lang="pl-PL" sz="2400" dirty="0"/>
              <a:t>nivou dubljih struktura, odnosno kognitivnih shema) i</a:t>
            </a:r>
          </a:p>
          <a:p>
            <a:r>
              <a:rPr lang="en-US" sz="2400" dirty="0"/>
              <a:t>(4) </a:t>
            </a:r>
            <a:r>
              <a:rPr lang="en-US" sz="2400" b="1" dirty="0" err="1">
                <a:solidFill>
                  <a:srgbClr val="FF3300"/>
                </a:solidFill>
              </a:rPr>
              <a:t>prevenciju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relapsa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dirty="0"/>
              <a:t>(</a:t>
            </a:r>
            <a:r>
              <a:rPr lang="en-US" sz="2400" dirty="0" err="1"/>
              <a:t>razne</a:t>
            </a:r>
            <a:r>
              <a:rPr lang="en-US" sz="2400" dirty="0"/>
              <a:t> </a:t>
            </a:r>
            <a:r>
              <a:rPr lang="en-US" sz="2400" dirty="0" err="1"/>
              <a:t>intervencije</a:t>
            </a:r>
            <a:r>
              <a:rPr lang="en-US" sz="2400" dirty="0"/>
              <a:t> u </a:t>
            </a:r>
            <a:r>
              <a:rPr lang="en-US" sz="2400" dirty="0" err="1"/>
              <a:t>završnoj</a:t>
            </a:r>
            <a:r>
              <a:rPr lang="en-US" sz="2400" dirty="0"/>
              <a:t> </a:t>
            </a:r>
            <a:r>
              <a:rPr lang="en-US" sz="2400" dirty="0" err="1"/>
              <a:t>fazi</a:t>
            </a:r>
            <a:r>
              <a:rPr lang="en-US" sz="2400" dirty="0"/>
              <a:t> </a:t>
            </a:r>
            <a:r>
              <a:rPr lang="en-US" sz="2400" dirty="0" err="1" smtClean="0"/>
              <a:t>terapije</a:t>
            </a:r>
            <a:r>
              <a:rPr lang="sr-Latn-RS" sz="2400" dirty="0" smtClean="0"/>
              <a:t> </a:t>
            </a:r>
            <a:r>
              <a:rPr lang="pl-PL" sz="2400" dirty="0" smtClean="0"/>
              <a:t>pomoću </a:t>
            </a:r>
            <a:r>
              <a:rPr lang="pl-PL" sz="2400" dirty="0"/>
              <a:t>kojih se klijent osnažuje za samostalno </a:t>
            </a:r>
            <a:r>
              <a:rPr lang="pl-PL" sz="2400" dirty="0" smtClean="0"/>
              <a:t>praktikovanje </a:t>
            </a:r>
            <a:r>
              <a:rPr lang="en-US" sz="2400" dirty="0" err="1" smtClean="0"/>
              <a:t>postignutih</a:t>
            </a:r>
            <a:r>
              <a:rPr lang="en-US" sz="2400" dirty="0" smtClean="0"/>
              <a:t> </a:t>
            </a:r>
            <a:r>
              <a:rPr lang="en-US" sz="2400" dirty="0" err="1"/>
              <a:t>promena</a:t>
            </a:r>
            <a:r>
              <a:rPr lang="en-US" sz="24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85106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Šta to znači? Šta je vaš zadatak?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sr-Latn-RS" sz="3200" b="1" dirty="0" smtClean="0"/>
              <a:t>Prepoznati, podučiti, </a:t>
            </a:r>
          </a:p>
          <a:p>
            <a:pPr marL="0" indent="0" algn="ctr">
              <a:buNone/>
            </a:pPr>
            <a:r>
              <a:rPr lang="sr-Latn-RS" sz="3200" b="1" dirty="0" smtClean="0"/>
              <a:t>ponuditi alternativu, korigovati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2958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1948" y="674903"/>
            <a:ext cx="8761413" cy="706964"/>
          </a:xfrm>
        </p:spPr>
        <p:txBody>
          <a:bodyPr/>
          <a:lstStyle/>
          <a:p>
            <a:pPr algn="ctr"/>
            <a:r>
              <a:rPr lang="sr-Latn-RS" dirty="0" smtClean="0"/>
              <a:t>Nastavak: Ellisov model, REBT</a:t>
            </a:r>
            <a:endParaRPr lang="en-US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700230501"/>
              </p:ext>
            </p:extLst>
          </p:nvPr>
        </p:nvGraphicFramePr>
        <p:xfrm>
          <a:off x="2738139" y="1680632"/>
          <a:ext cx="6609030" cy="5177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 flipV="1">
            <a:off x="4062046" y="6282597"/>
            <a:ext cx="14143018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889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89500" algn="l"/>
              </a:tabLst>
            </a:pPr>
            <a:r>
              <a:rPr kumimoji="0" lang="sr-Latn-R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</a:t>
            </a:r>
            <a:endParaRPr kumimoji="0" lang="sr-Latn-R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17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23964</TotalTime>
  <Words>1316</Words>
  <Application>Microsoft Office PowerPoint</Application>
  <PresentationFormat>Widescreen</PresentationFormat>
  <Paragraphs>153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Century Gothic</vt:lpstr>
      <vt:lpstr>Roboto</vt:lpstr>
      <vt:lpstr>Times New Roman</vt:lpstr>
      <vt:lpstr>Wingdings 3</vt:lpstr>
      <vt:lpstr>ZurichBT-Bold</vt:lpstr>
      <vt:lpstr>ZurichBT-Italic</vt:lpstr>
      <vt:lpstr>ZurichBT-Roman</vt:lpstr>
      <vt:lpstr>Ion Boardroom</vt:lpstr>
      <vt:lpstr>Osnovni kurs iz KBT Beckov i Ellisov model KBT </vt:lpstr>
      <vt:lpstr>Kognitivna terapija, Aaron Beck (1921-2021) </vt:lpstr>
      <vt:lpstr>KT počiva na tri glavne pretpostavke:</vt:lpstr>
      <vt:lpstr>PowerPoint Presentation</vt:lpstr>
      <vt:lpstr>PowerPoint Presentation</vt:lpstr>
      <vt:lpstr>PowerPoint Presentation</vt:lpstr>
      <vt:lpstr>PowerPoint Presentation</vt:lpstr>
      <vt:lpstr>Pravimo „kognitivne nizove“</vt:lpstr>
      <vt:lpstr>Pravimo „kognitivne nizove“</vt:lpstr>
      <vt:lpstr>Pravimo „kognitivne nizove“</vt:lpstr>
      <vt:lpstr>Kognitivne distorzije </vt:lpstr>
      <vt:lpstr>Kognitivne distorzije </vt:lpstr>
      <vt:lpstr>Kognitivne distorzije </vt:lpstr>
      <vt:lpstr>Kognitivne distorzije </vt:lpstr>
      <vt:lpstr>KOJA LI JE TO DISTORZIJA?! </vt:lpstr>
      <vt:lpstr>Kognitivne distorzije </vt:lpstr>
      <vt:lpstr>A SAD VI...</vt:lpstr>
      <vt:lpstr>Kognitivne distorzije, još...</vt:lpstr>
      <vt:lpstr>Orijentir: intervencije koje se koriste u KT </vt:lpstr>
      <vt:lpstr>Šta to znači? Šta je vaš zadatak? </vt:lpstr>
      <vt:lpstr>Nastavak: Ellisov model, REBT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Osnovni kurs iz KBT</dc:title>
  <dc:creator>Snezana</dc:creator>
  <cp:lastModifiedBy>Snezana</cp:lastModifiedBy>
  <cp:revision>75</cp:revision>
  <dcterms:created xsi:type="dcterms:W3CDTF">2022-02-17T22:43:11Z</dcterms:created>
  <dcterms:modified xsi:type="dcterms:W3CDTF">2022-03-25T09:24:39Z</dcterms:modified>
</cp:coreProperties>
</file>